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4"/>
    <p:sldMasterId id="2147483666" r:id="rId5"/>
    <p:sldMasterId id="2147483711" r:id="rId6"/>
    <p:sldMasterId id="2147483732" r:id="rId7"/>
    <p:sldMasterId id="2147483717" r:id="rId8"/>
    <p:sldMasterId id="2147483679" r:id="rId9"/>
    <p:sldMasterId id="2147483695" r:id="rId10"/>
  </p:sldMasterIdLst>
  <p:notesMasterIdLst>
    <p:notesMasterId r:id="rId32"/>
  </p:notesMasterIdLst>
  <p:sldIdLst>
    <p:sldId id="2145705768" r:id="rId11"/>
    <p:sldId id="2145705820" r:id="rId12"/>
    <p:sldId id="2145705821" r:id="rId13"/>
    <p:sldId id="2145705791" r:id="rId14"/>
    <p:sldId id="2145705822" r:id="rId15"/>
    <p:sldId id="2145705823" r:id="rId16"/>
    <p:sldId id="2145705825" r:id="rId17"/>
    <p:sldId id="2145705824" r:id="rId18"/>
    <p:sldId id="2145705828" r:id="rId19"/>
    <p:sldId id="2145705829" r:id="rId20"/>
    <p:sldId id="2145705830" r:id="rId21"/>
    <p:sldId id="2145705831" r:id="rId22"/>
    <p:sldId id="2145705838" r:id="rId23"/>
    <p:sldId id="2145705839" r:id="rId24"/>
    <p:sldId id="2145705840" r:id="rId25"/>
    <p:sldId id="2145705833" r:id="rId26"/>
    <p:sldId id="2145705834" r:id="rId27"/>
    <p:sldId id="2145705835" r:id="rId28"/>
    <p:sldId id="2145705836" r:id="rId29"/>
    <p:sldId id="2145705837" r:id="rId30"/>
    <p:sldId id="2145705819" r:id="rId3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BEC3"/>
    <a:srgbClr val="8CAFBE"/>
    <a:srgbClr val="D7733C"/>
    <a:srgbClr val="D8733B"/>
    <a:srgbClr val="ECCD5A"/>
    <a:srgbClr val="919150"/>
    <a:srgbClr val="C8AABE"/>
    <a:srgbClr val="EBC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C1EA9E-AD9D-04C1-443C-6B4FE03AADD4}" v="3" dt="2024-04-24T22:19:34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0"/>
    <p:restoredTop sz="93557" autoAdjust="0"/>
  </p:normalViewPr>
  <p:slideViewPr>
    <p:cSldViewPr snapToGrid="0">
      <p:cViewPr varScale="1">
        <p:scale>
          <a:sx n="64" d="100"/>
          <a:sy n="64" d="100"/>
        </p:scale>
        <p:origin x="58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umi Asprilla, Cesar Eduardo" userId="S::clucumi@bancodebogota.com.co::01a742e4-5bd8-4e84-b693-938e1e828881" providerId="AD" clId="Web-{9BC1EA9E-AD9D-04C1-443C-6B4FE03AADD4}"/>
    <pc:docChg chg="modSld">
      <pc:chgData name="Lucumi Asprilla, Cesar Eduardo" userId="S::clucumi@bancodebogota.com.co::01a742e4-5bd8-4e84-b693-938e1e828881" providerId="AD" clId="Web-{9BC1EA9E-AD9D-04C1-443C-6B4FE03AADD4}" dt="2024-04-24T22:19:34.983" v="2" actId="20577"/>
      <pc:docMkLst>
        <pc:docMk/>
      </pc:docMkLst>
      <pc:sldChg chg="modSp">
        <pc:chgData name="Lucumi Asprilla, Cesar Eduardo" userId="S::clucumi@bancodebogota.com.co::01a742e4-5bd8-4e84-b693-938e1e828881" providerId="AD" clId="Web-{9BC1EA9E-AD9D-04C1-443C-6B4FE03AADD4}" dt="2024-04-24T22:19:34.983" v="2" actId="20577"/>
        <pc:sldMkLst>
          <pc:docMk/>
          <pc:sldMk cId="2802810272" sldId="2145705790"/>
        </pc:sldMkLst>
        <pc:spChg chg="mod">
          <ac:chgData name="Lucumi Asprilla, Cesar Eduardo" userId="S::clucumi@bancodebogota.com.co::01a742e4-5bd8-4e84-b693-938e1e828881" providerId="AD" clId="Web-{9BC1EA9E-AD9D-04C1-443C-6B4FE03AADD4}" dt="2024-04-24T22:19:34.983" v="2" actId="20577"/>
          <ac:spMkLst>
            <pc:docMk/>
            <pc:sldMk cId="2802810272" sldId="2145705790"/>
            <ac:spMk id="2" creationId="{DFEEFCA3-8BC4-6F65-BC8D-1A2265ED60D7}"/>
          </ac:spMkLst>
        </pc:spChg>
      </pc:sldChg>
    </pc:docChg>
  </pc:docChgLst>
  <pc:docChgLst>
    <pc:chgData name="Lleras Mejia, Gladys Maria" userId="a5779ea8-092a-4d86-8958-8d74c51adb4d" providerId="ADAL" clId="{A22D34A8-DE34-4619-BF6D-70DDCCD4CF44}"/>
    <pc:docChg chg="undo custSel modSld sldOrd">
      <pc:chgData name="Lleras Mejia, Gladys Maria" userId="a5779ea8-092a-4d86-8958-8d74c51adb4d" providerId="ADAL" clId="{A22D34A8-DE34-4619-BF6D-70DDCCD4CF44}" dt="2023-08-18T21:04:52.173" v="2531"/>
      <pc:docMkLst>
        <pc:docMk/>
      </pc:docMkLst>
      <pc:sldChg chg="addSp delSp modSp mod ord">
        <pc:chgData name="Lleras Mejia, Gladys Maria" userId="a5779ea8-092a-4d86-8958-8d74c51adb4d" providerId="ADAL" clId="{A22D34A8-DE34-4619-BF6D-70DDCCD4CF44}" dt="2023-08-18T21:01:17.630" v="2402" actId="1038"/>
        <pc:sldMkLst>
          <pc:docMk/>
          <pc:sldMk cId="3429412992" sldId="2145705709"/>
        </pc:sldMkLst>
        <pc:spChg chg="add del mod">
          <ac:chgData name="Lleras Mejia, Gladys Maria" userId="a5779ea8-092a-4d86-8958-8d74c51adb4d" providerId="ADAL" clId="{A22D34A8-DE34-4619-BF6D-70DDCCD4CF44}" dt="2023-08-18T19:26:35.446" v="3" actId="21"/>
          <ac:spMkLst>
            <pc:docMk/>
            <pc:sldMk cId="3429412992" sldId="2145705709"/>
            <ac:spMk id="2" creationId="{4854ABFC-3C36-4F8A-BBDD-E908B48C69A3}"/>
          </ac:spMkLst>
        </pc:spChg>
        <pc:spChg chg="add mod">
          <ac:chgData name="Lleras Mejia, Gladys Maria" userId="a5779ea8-092a-4d86-8958-8d74c51adb4d" providerId="ADAL" clId="{A22D34A8-DE34-4619-BF6D-70DDCCD4CF44}" dt="2023-08-18T21:01:17.630" v="2402" actId="1038"/>
          <ac:spMkLst>
            <pc:docMk/>
            <pc:sldMk cId="3429412992" sldId="2145705709"/>
            <ac:spMk id="3" creationId="{1FF5FA0D-286F-5585-5C12-3EE8436530D7}"/>
          </ac:spMkLst>
        </pc:spChg>
        <pc:spChg chg="del">
          <ac:chgData name="Lleras Mejia, Gladys Maria" userId="a5779ea8-092a-4d86-8958-8d74c51adb4d" providerId="ADAL" clId="{A22D34A8-DE34-4619-BF6D-70DDCCD4CF44}" dt="2023-08-18T19:26:37.999" v="4" actId="478"/>
          <ac:spMkLst>
            <pc:docMk/>
            <pc:sldMk cId="3429412992" sldId="2145705709"/>
            <ac:spMk id="12" creationId="{3A434F94-3983-D081-2C9D-CC729B7A9753}"/>
          </ac:spMkLst>
        </pc:spChg>
      </pc:sldChg>
      <pc:sldChg chg="modSp mod ord">
        <pc:chgData name="Lleras Mejia, Gladys Maria" userId="a5779ea8-092a-4d86-8958-8d74c51adb4d" providerId="ADAL" clId="{A22D34A8-DE34-4619-BF6D-70DDCCD4CF44}" dt="2023-08-18T20:55:48.754" v="2213" actId="1036"/>
        <pc:sldMkLst>
          <pc:docMk/>
          <pc:sldMk cId="4262833211" sldId="2145705710"/>
        </pc:sldMkLst>
        <pc:spChg chg="mod">
          <ac:chgData name="Lleras Mejia, Gladys Maria" userId="a5779ea8-092a-4d86-8958-8d74c51adb4d" providerId="ADAL" clId="{A22D34A8-DE34-4619-BF6D-70DDCCD4CF44}" dt="2023-08-18T20:55:23.610" v="2183" actId="1037"/>
          <ac:spMkLst>
            <pc:docMk/>
            <pc:sldMk cId="4262833211" sldId="2145705710"/>
            <ac:spMk id="2" creationId="{CF258895-CA54-377B-D6ED-BDDF9ABE53BA}"/>
          </ac:spMkLst>
        </pc:spChg>
        <pc:spChg chg="mod">
          <ac:chgData name="Lleras Mejia, Gladys Maria" userId="a5779ea8-092a-4d86-8958-8d74c51adb4d" providerId="ADAL" clId="{A22D34A8-DE34-4619-BF6D-70DDCCD4CF44}" dt="2023-08-18T20:55:48.754" v="2213" actId="1036"/>
          <ac:spMkLst>
            <pc:docMk/>
            <pc:sldMk cId="4262833211" sldId="2145705710"/>
            <ac:spMk id="5" creationId="{9CE48C78-A80E-C0F6-2BF3-EBFEC6D10C70}"/>
          </ac:spMkLst>
        </pc:spChg>
      </pc:sldChg>
      <pc:sldChg chg="addSp delSp modSp mod ord">
        <pc:chgData name="Lleras Mejia, Gladys Maria" userId="a5779ea8-092a-4d86-8958-8d74c51adb4d" providerId="ADAL" clId="{A22D34A8-DE34-4619-BF6D-70DDCCD4CF44}" dt="2023-08-18T21:01:26.951" v="2418" actId="1037"/>
        <pc:sldMkLst>
          <pc:docMk/>
          <pc:sldMk cId="2537455223" sldId="2145705712"/>
        </pc:sldMkLst>
        <pc:spChg chg="add mod">
          <ac:chgData name="Lleras Mejia, Gladys Maria" userId="a5779ea8-092a-4d86-8958-8d74c51adb4d" providerId="ADAL" clId="{A22D34A8-DE34-4619-BF6D-70DDCCD4CF44}" dt="2023-08-18T21:01:26.951" v="2418" actId="1037"/>
          <ac:spMkLst>
            <pc:docMk/>
            <pc:sldMk cId="2537455223" sldId="2145705712"/>
            <ac:spMk id="2" creationId="{64EAB385-765A-4ACD-ED6C-397342E8D26B}"/>
          </ac:spMkLst>
        </pc:spChg>
        <pc:spChg chg="del">
          <ac:chgData name="Lleras Mejia, Gladys Maria" userId="a5779ea8-092a-4d86-8958-8d74c51adb4d" providerId="ADAL" clId="{A22D34A8-DE34-4619-BF6D-70DDCCD4CF44}" dt="2023-08-18T19:27:15.722" v="13" actId="478"/>
          <ac:spMkLst>
            <pc:docMk/>
            <pc:sldMk cId="2537455223" sldId="2145705712"/>
            <ac:spMk id="12" creationId="{3A434F94-3983-D081-2C9D-CC729B7A9753}"/>
          </ac:spMkLst>
        </pc:spChg>
      </pc:sldChg>
      <pc:sldChg chg="modSp mod ord">
        <pc:chgData name="Lleras Mejia, Gladys Maria" userId="a5779ea8-092a-4d86-8958-8d74c51adb4d" providerId="ADAL" clId="{A22D34A8-DE34-4619-BF6D-70DDCCD4CF44}" dt="2023-08-18T21:01:56.287" v="2437" actId="1035"/>
        <pc:sldMkLst>
          <pc:docMk/>
          <pc:sldMk cId="1233184597" sldId="2145705713"/>
        </pc:sldMkLst>
        <pc:spChg chg="mod">
          <ac:chgData name="Lleras Mejia, Gladys Maria" userId="a5779ea8-092a-4d86-8958-8d74c51adb4d" providerId="ADAL" clId="{A22D34A8-DE34-4619-BF6D-70DDCCD4CF44}" dt="2023-08-18T21:01:56.287" v="2437" actId="1035"/>
          <ac:spMkLst>
            <pc:docMk/>
            <pc:sldMk cId="1233184597" sldId="2145705713"/>
            <ac:spMk id="12" creationId="{3A434F94-3983-D081-2C9D-CC729B7A9753}"/>
          </ac:spMkLst>
        </pc:spChg>
      </pc:sldChg>
      <pc:sldChg chg="modSp mod ord">
        <pc:chgData name="Lleras Mejia, Gladys Maria" userId="a5779ea8-092a-4d86-8958-8d74c51adb4d" providerId="ADAL" clId="{A22D34A8-DE34-4619-BF6D-70DDCCD4CF44}" dt="2023-08-18T21:02:19.216" v="2473" actId="1037"/>
        <pc:sldMkLst>
          <pc:docMk/>
          <pc:sldMk cId="3567948555" sldId="2145705715"/>
        </pc:sldMkLst>
        <pc:spChg chg="mod">
          <ac:chgData name="Lleras Mejia, Gladys Maria" userId="a5779ea8-092a-4d86-8958-8d74c51adb4d" providerId="ADAL" clId="{A22D34A8-DE34-4619-BF6D-70DDCCD4CF44}" dt="2023-08-18T21:02:19.216" v="2473" actId="1037"/>
          <ac:spMkLst>
            <pc:docMk/>
            <pc:sldMk cId="3567948555" sldId="2145705715"/>
            <ac:spMk id="12" creationId="{3A434F94-3983-D081-2C9D-CC729B7A9753}"/>
          </ac:spMkLst>
        </pc:spChg>
      </pc:sldChg>
      <pc:sldChg chg="addSp delSp modSp mod ord">
        <pc:chgData name="Lleras Mejia, Gladys Maria" userId="a5779ea8-092a-4d86-8958-8d74c51adb4d" providerId="ADAL" clId="{A22D34A8-DE34-4619-BF6D-70DDCCD4CF44}" dt="2023-08-18T21:02:49.083" v="2490" actId="207"/>
        <pc:sldMkLst>
          <pc:docMk/>
          <pc:sldMk cId="934200964" sldId="2145705716"/>
        </pc:sldMkLst>
        <pc:spChg chg="add del mod">
          <ac:chgData name="Lleras Mejia, Gladys Maria" userId="a5779ea8-092a-4d86-8958-8d74c51adb4d" providerId="ADAL" clId="{A22D34A8-DE34-4619-BF6D-70DDCCD4CF44}" dt="2023-08-18T21:02:35.293" v="2488" actId="478"/>
          <ac:spMkLst>
            <pc:docMk/>
            <pc:sldMk cId="934200964" sldId="2145705716"/>
            <ac:spMk id="2" creationId="{D5101D66-F72E-F3E2-0F93-4233C1A94EC1}"/>
          </ac:spMkLst>
        </pc:spChg>
        <pc:spChg chg="add mod">
          <ac:chgData name="Lleras Mejia, Gladys Maria" userId="a5779ea8-092a-4d86-8958-8d74c51adb4d" providerId="ADAL" clId="{A22D34A8-DE34-4619-BF6D-70DDCCD4CF44}" dt="2023-08-18T21:02:49.083" v="2490" actId="207"/>
          <ac:spMkLst>
            <pc:docMk/>
            <pc:sldMk cId="934200964" sldId="2145705716"/>
            <ac:spMk id="4" creationId="{313EAF52-BFD4-3886-D5ED-5A72B23E37D5}"/>
          </ac:spMkLst>
        </pc:spChg>
        <pc:spChg chg="del">
          <ac:chgData name="Lleras Mejia, Gladys Maria" userId="a5779ea8-092a-4d86-8958-8d74c51adb4d" providerId="ADAL" clId="{A22D34A8-DE34-4619-BF6D-70DDCCD4CF44}" dt="2023-08-18T20:58:28.740" v="2351" actId="478"/>
          <ac:spMkLst>
            <pc:docMk/>
            <pc:sldMk cId="934200964" sldId="2145705716"/>
            <ac:spMk id="12" creationId="{3A434F94-3983-D081-2C9D-CC729B7A9753}"/>
          </ac:spMkLst>
        </pc:spChg>
      </pc:sldChg>
      <pc:sldChg chg="modSp mod ord">
        <pc:chgData name="Lleras Mejia, Gladys Maria" userId="a5779ea8-092a-4d86-8958-8d74c51adb4d" providerId="ADAL" clId="{A22D34A8-DE34-4619-BF6D-70DDCCD4CF44}" dt="2023-08-18T21:02:28.654" v="2487" actId="1038"/>
        <pc:sldMkLst>
          <pc:docMk/>
          <pc:sldMk cId="3617301592" sldId="2145705717"/>
        </pc:sldMkLst>
        <pc:spChg chg="mod">
          <ac:chgData name="Lleras Mejia, Gladys Maria" userId="a5779ea8-092a-4d86-8958-8d74c51adb4d" providerId="ADAL" clId="{A22D34A8-DE34-4619-BF6D-70DDCCD4CF44}" dt="2023-08-18T21:02:28.654" v="2487" actId="1038"/>
          <ac:spMkLst>
            <pc:docMk/>
            <pc:sldMk cId="3617301592" sldId="2145705717"/>
            <ac:spMk id="113" creationId="{96D94961-7B51-83BA-591D-54068D0BA758}"/>
          </ac:spMkLst>
        </pc:spChg>
      </pc:sldChg>
      <pc:sldChg chg="modSp mod ord">
        <pc:chgData name="Lleras Mejia, Gladys Maria" userId="a5779ea8-092a-4d86-8958-8d74c51adb4d" providerId="ADAL" clId="{A22D34A8-DE34-4619-BF6D-70DDCCD4CF44}" dt="2023-08-18T21:00:30.284" v="2385" actId="1035"/>
        <pc:sldMkLst>
          <pc:docMk/>
          <pc:sldMk cId="154807867" sldId="2145705745"/>
        </pc:sldMkLst>
        <pc:spChg chg="mod">
          <ac:chgData name="Lleras Mejia, Gladys Maria" userId="a5779ea8-092a-4d86-8958-8d74c51adb4d" providerId="ADAL" clId="{A22D34A8-DE34-4619-BF6D-70DDCCD4CF44}" dt="2023-08-18T21:00:30.284" v="2385" actId="1035"/>
          <ac:spMkLst>
            <pc:docMk/>
            <pc:sldMk cId="154807867" sldId="2145705745"/>
            <ac:spMk id="4" creationId="{497E0B27-F21B-57F8-DEAD-27A9D5796E98}"/>
          </ac:spMkLst>
        </pc:spChg>
      </pc:sldChg>
      <pc:sldChg chg="addSp delSp modSp mod ord">
        <pc:chgData name="Lleras Mejia, Gladys Maria" userId="a5779ea8-092a-4d86-8958-8d74c51adb4d" providerId="ADAL" clId="{A22D34A8-DE34-4619-BF6D-70DDCCD4CF44}" dt="2023-08-18T21:04:52.173" v="2531"/>
        <pc:sldMkLst>
          <pc:docMk/>
          <pc:sldMk cId="2644969861" sldId="2145705746"/>
        </pc:sldMkLst>
        <pc:spChg chg="add mod">
          <ac:chgData name="Lleras Mejia, Gladys Maria" userId="a5779ea8-092a-4d86-8958-8d74c51adb4d" providerId="ADAL" clId="{A22D34A8-DE34-4619-BF6D-70DDCCD4CF44}" dt="2023-08-18T21:04:52.173" v="2531"/>
          <ac:spMkLst>
            <pc:docMk/>
            <pc:sldMk cId="2644969861" sldId="2145705746"/>
            <ac:spMk id="2" creationId="{AD29A520-DC59-01C9-275A-B45E6F605925}"/>
          </ac:spMkLst>
        </pc:spChg>
        <pc:spChg chg="del mod">
          <ac:chgData name="Lleras Mejia, Gladys Maria" userId="a5779ea8-092a-4d86-8958-8d74c51adb4d" providerId="ADAL" clId="{A22D34A8-DE34-4619-BF6D-70DDCCD4CF44}" dt="2023-08-18T21:04:51.662" v="2530" actId="478"/>
          <ac:spMkLst>
            <pc:docMk/>
            <pc:sldMk cId="2644969861" sldId="2145705746"/>
            <ac:spMk id="3" creationId="{724A7021-5106-3509-63C7-E0B8277162F5}"/>
          </ac:spMkLst>
        </pc:spChg>
      </pc:sldChg>
      <pc:sldChg chg="modSp mod ord">
        <pc:chgData name="Lleras Mejia, Gladys Maria" userId="a5779ea8-092a-4d86-8958-8d74c51adb4d" providerId="ADAL" clId="{A22D34A8-DE34-4619-BF6D-70DDCCD4CF44}" dt="2023-08-18T21:03:01.877" v="2513" actId="1036"/>
        <pc:sldMkLst>
          <pc:docMk/>
          <pc:sldMk cId="3608246062" sldId="2145705747"/>
        </pc:sldMkLst>
        <pc:spChg chg="mod">
          <ac:chgData name="Lleras Mejia, Gladys Maria" userId="a5779ea8-092a-4d86-8958-8d74c51adb4d" providerId="ADAL" clId="{A22D34A8-DE34-4619-BF6D-70DDCCD4CF44}" dt="2023-08-18T21:03:01.877" v="2513" actId="1036"/>
          <ac:spMkLst>
            <pc:docMk/>
            <pc:sldMk cId="3608246062" sldId="2145705747"/>
            <ac:spMk id="12" creationId="{3A434F94-3983-D081-2C9D-CC729B7A9753}"/>
          </ac:spMkLst>
        </pc:spChg>
      </pc:sldChg>
      <pc:sldChg chg="modSp mod ord">
        <pc:chgData name="Lleras Mejia, Gladys Maria" userId="a5779ea8-092a-4d86-8958-8d74c51adb4d" providerId="ADAL" clId="{A22D34A8-DE34-4619-BF6D-70DDCCD4CF44}" dt="2023-08-18T21:03:39.654" v="2523" actId="20577"/>
        <pc:sldMkLst>
          <pc:docMk/>
          <pc:sldMk cId="3119676572" sldId="2145705748"/>
        </pc:sldMkLst>
        <pc:spChg chg="mod">
          <ac:chgData name="Lleras Mejia, Gladys Maria" userId="a5779ea8-092a-4d86-8958-8d74c51adb4d" providerId="ADAL" clId="{A22D34A8-DE34-4619-BF6D-70DDCCD4CF44}" dt="2023-08-18T21:03:39.654" v="2523" actId="20577"/>
          <ac:spMkLst>
            <pc:docMk/>
            <pc:sldMk cId="3119676572" sldId="2145705748"/>
            <ac:spMk id="5" creationId="{2FCCD365-AB12-705C-8A2E-76E676290A86}"/>
          </ac:spMkLst>
        </pc:spChg>
      </pc:sldChg>
      <pc:sldChg chg="modSp mod ord">
        <pc:chgData name="Lleras Mejia, Gladys Maria" userId="a5779ea8-092a-4d86-8958-8d74c51adb4d" providerId="ADAL" clId="{A22D34A8-DE34-4619-BF6D-70DDCCD4CF44}" dt="2023-08-18T21:03:49.677" v="2526" actId="20577"/>
        <pc:sldMkLst>
          <pc:docMk/>
          <pc:sldMk cId="2754589737" sldId="2145705749"/>
        </pc:sldMkLst>
        <pc:spChg chg="mod">
          <ac:chgData name="Lleras Mejia, Gladys Maria" userId="a5779ea8-092a-4d86-8958-8d74c51adb4d" providerId="ADAL" clId="{A22D34A8-DE34-4619-BF6D-70DDCCD4CF44}" dt="2023-08-18T21:03:49.677" v="2526" actId="20577"/>
          <ac:spMkLst>
            <pc:docMk/>
            <pc:sldMk cId="2754589737" sldId="2145705749"/>
            <ac:spMk id="5" creationId="{63547355-A132-01F8-6DF9-BAB2066557D1}"/>
          </ac:spMkLst>
        </pc:spChg>
      </pc:sldChg>
      <pc:sldChg chg="addSp delSp modSp mod ord">
        <pc:chgData name="Lleras Mejia, Gladys Maria" userId="a5779ea8-092a-4d86-8958-8d74c51adb4d" providerId="ADAL" clId="{A22D34A8-DE34-4619-BF6D-70DDCCD4CF44}" dt="2023-08-18T21:03:56.358" v="2529" actId="20577"/>
        <pc:sldMkLst>
          <pc:docMk/>
          <pc:sldMk cId="3108354695" sldId="2145705750"/>
        </pc:sldMkLst>
        <pc:spChg chg="add mod">
          <ac:chgData name="Lleras Mejia, Gladys Maria" userId="a5779ea8-092a-4d86-8958-8d74c51adb4d" providerId="ADAL" clId="{A22D34A8-DE34-4619-BF6D-70DDCCD4CF44}" dt="2023-08-18T21:03:56.358" v="2529" actId="20577"/>
          <ac:spMkLst>
            <pc:docMk/>
            <pc:sldMk cId="3108354695" sldId="2145705750"/>
            <ac:spMk id="2" creationId="{0A96A593-9E9B-9344-C127-AA3EBB54A259}"/>
          </ac:spMkLst>
        </pc:spChg>
        <pc:spChg chg="del">
          <ac:chgData name="Lleras Mejia, Gladys Maria" userId="a5779ea8-092a-4d86-8958-8d74c51adb4d" providerId="ADAL" clId="{A22D34A8-DE34-4619-BF6D-70DDCCD4CF44}" dt="2023-08-18T21:00:07.613" v="2378" actId="478"/>
          <ac:spMkLst>
            <pc:docMk/>
            <pc:sldMk cId="3108354695" sldId="2145705750"/>
            <ac:spMk id="6" creationId="{41F3FDE1-CA5A-C8AD-B02B-B4F01D2C4C4B}"/>
          </ac:spMkLst>
        </pc:spChg>
      </pc:sldChg>
      <pc:sldChg chg="addSp delSp modSp mod ord">
        <pc:chgData name="Lleras Mejia, Gladys Maria" userId="a5779ea8-092a-4d86-8958-8d74c51adb4d" providerId="ADAL" clId="{A22D34A8-DE34-4619-BF6D-70DDCCD4CF44}" dt="2023-08-18T21:00:45.773" v="2388" actId="1076"/>
        <pc:sldMkLst>
          <pc:docMk/>
          <pc:sldMk cId="1546048534" sldId="2145705751"/>
        </pc:sldMkLst>
        <pc:spChg chg="del mod">
          <ac:chgData name="Lleras Mejia, Gladys Maria" userId="a5779ea8-092a-4d86-8958-8d74c51adb4d" providerId="ADAL" clId="{A22D34A8-DE34-4619-BF6D-70DDCCD4CF44}" dt="2023-08-18T21:00:36.988" v="2386" actId="478"/>
          <ac:spMkLst>
            <pc:docMk/>
            <pc:sldMk cId="1546048534" sldId="2145705751"/>
            <ac:spMk id="2" creationId="{D55A7E51-C5B9-7E48-C862-9CFBC23D318A}"/>
          </ac:spMkLst>
        </pc:spChg>
        <pc:spChg chg="add del mod">
          <ac:chgData name="Lleras Mejia, Gladys Maria" userId="a5779ea8-092a-4d86-8958-8d74c51adb4d" providerId="ADAL" clId="{A22D34A8-DE34-4619-BF6D-70DDCCD4CF44}" dt="2023-08-18T19:26:25.193" v="1" actId="478"/>
          <ac:spMkLst>
            <pc:docMk/>
            <pc:sldMk cId="1546048534" sldId="2145705751"/>
            <ac:spMk id="3" creationId="{0450C873-2B7F-FEDB-C52F-2F7FB21F2709}"/>
          </ac:spMkLst>
        </pc:spChg>
        <pc:spChg chg="add mod">
          <ac:chgData name="Lleras Mejia, Gladys Maria" userId="a5779ea8-092a-4d86-8958-8d74c51adb4d" providerId="ADAL" clId="{A22D34A8-DE34-4619-BF6D-70DDCCD4CF44}" dt="2023-08-18T21:00:37.683" v="2387"/>
          <ac:spMkLst>
            <pc:docMk/>
            <pc:sldMk cId="1546048534" sldId="2145705751"/>
            <ac:spMk id="4" creationId="{9D52B444-AC4D-2C17-A2D5-F6853D774F55}"/>
          </ac:spMkLst>
        </pc:spChg>
        <pc:picChg chg="mod">
          <ac:chgData name="Lleras Mejia, Gladys Maria" userId="a5779ea8-092a-4d86-8958-8d74c51adb4d" providerId="ADAL" clId="{A22D34A8-DE34-4619-BF6D-70DDCCD4CF44}" dt="2023-08-18T21:00:45.773" v="2388" actId="1076"/>
          <ac:picMkLst>
            <pc:docMk/>
            <pc:sldMk cId="1546048534" sldId="2145705751"/>
            <ac:picMk id="30" creationId="{D1DE19ED-E400-4ABC-3E1A-DE26EB2530FB}"/>
          </ac:picMkLst>
        </pc:picChg>
        <pc:picChg chg="mod">
          <ac:chgData name="Lleras Mejia, Gladys Maria" userId="a5779ea8-092a-4d86-8958-8d74c51adb4d" providerId="ADAL" clId="{A22D34A8-DE34-4619-BF6D-70DDCCD4CF44}" dt="2023-08-18T21:00:45.773" v="2388" actId="1076"/>
          <ac:picMkLst>
            <pc:docMk/>
            <pc:sldMk cId="1546048534" sldId="2145705751"/>
            <ac:picMk id="35" creationId="{345BC21D-7C24-8800-980E-94AE283B573B}"/>
          </ac:picMkLst>
        </pc:picChg>
        <pc:picChg chg="mod">
          <ac:chgData name="Lleras Mejia, Gladys Maria" userId="a5779ea8-092a-4d86-8958-8d74c51adb4d" providerId="ADAL" clId="{A22D34A8-DE34-4619-BF6D-70DDCCD4CF44}" dt="2023-08-18T21:00:45.773" v="2388" actId="1076"/>
          <ac:picMkLst>
            <pc:docMk/>
            <pc:sldMk cId="1546048534" sldId="2145705751"/>
            <ac:picMk id="37" creationId="{52D6C7B2-9B30-B237-3B6B-8525611D2D02}"/>
          </ac:picMkLst>
        </pc:picChg>
        <pc:picChg chg="mod">
          <ac:chgData name="Lleras Mejia, Gladys Maria" userId="a5779ea8-092a-4d86-8958-8d74c51adb4d" providerId="ADAL" clId="{A22D34A8-DE34-4619-BF6D-70DDCCD4CF44}" dt="2023-08-18T21:00:45.773" v="2388" actId="1076"/>
          <ac:picMkLst>
            <pc:docMk/>
            <pc:sldMk cId="1546048534" sldId="2145705751"/>
            <ac:picMk id="39" creationId="{595F4C65-41C1-9402-FBDE-4AC3CF6E65F3}"/>
          </ac:picMkLst>
        </pc:picChg>
        <pc:picChg chg="mod">
          <ac:chgData name="Lleras Mejia, Gladys Maria" userId="a5779ea8-092a-4d86-8958-8d74c51adb4d" providerId="ADAL" clId="{A22D34A8-DE34-4619-BF6D-70DDCCD4CF44}" dt="2023-08-18T21:00:45.773" v="2388" actId="1076"/>
          <ac:picMkLst>
            <pc:docMk/>
            <pc:sldMk cId="1546048534" sldId="2145705751"/>
            <ac:picMk id="41" creationId="{B13A13BD-47FD-6AFF-B616-3FFA223505CE}"/>
          </ac:picMkLst>
        </pc:picChg>
        <pc:picChg chg="mod">
          <ac:chgData name="Lleras Mejia, Gladys Maria" userId="a5779ea8-092a-4d86-8958-8d74c51adb4d" providerId="ADAL" clId="{A22D34A8-DE34-4619-BF6D-70DDCCD4CF44}" dt="2023-08-18T21:00:45.773" v="2388" actId="1076"/>
          <ac:picMkLst>
            <pc:docMk/>
            <pc:sldMk cId="1546048534" sldId="2145705751"/>
            <ac:picMk id="43" creationId="{0B104DE1-B660-B956-C64F-0BEB739A178A}"/>
          </ac:picMkLst>
        </pc:picChg>
      </pc:sldChg>
      <pc:sldChg chg="addSp delSp modSp mod ord">
        <pc:chgData name="Lleras Mejia, Gladys Maria" userId="a5779ea8-092a-4d86-8958-8d74c51adb4d" providerId="ADAL" clId="{A22D34A8-DE34-4619-BF6D-70DDCCD4CF44}" dt="2023-08-18T21:03:13.963" v="2515"/>
        <pc:sldMkLst>
          <pc:docMk/>
          <pc:sldMk cId="3676811869" sldId="2145705755"/>
        </pc:sldMkLst>
        <pc:spChg chg="del mod">
          <ac:chgData name="Lleras Mejia, Gladys Maria" userId="a5779ea8-092a-4d86-8958-8d74c51adb4d" providerId="ADAL" clId="{A22D34A8-DE34-4619-BF6D-70DDCCD4CF44}" dt="2023-08-18T21:03:13.453" v="2514" actId="478"/>
          <ac:spMkLst>
            <pc:docMk/>
            <pc:sldMk cId="3676811869" sldId="2145705755"/>
            <ac:spMk id="4" creationId="{D2B849AD-7C0F-EE4D-375C-48F891B72F8B}"/>
          </ac:spMkLst>
        </pc:spChg>
        <pc:spChg chg="add mod">
          <ac:chgData name="Lleras Mejia, Gladys Maria" userId="a5779ea8-092a-4d86-8958-8d74c51adb4d" providerId="ADAL" clId="{A22D34A8-DE34-4619-BF6D-70DDCCD4CF44}" dt="2023-08-18T21:03:13.963" v="2515"/>
          <ac:spMkLst>
            <pc:docMk/>
            <pc:sldMk cId="3676811869" sldId="2145705755"/>
            <ac:spMk id="12" creationId="{0E3379FE-91E0-0657-7844-41B4F0B7A451}"/>
          </ac:spMkLst>
        </pc:spChg>
      </pc:sldChg>
      <pc:sldChg chg="modSp mod ord">
        <pc:chgData name="Lleras Mejia, Gladys Maria" userId="a5779ea8-092a-4d86-8958-8d74c51adb4d" providerId="ADAL" clId="{A22D34A8-DE34-4619-BF6D-70DDCCD4CF44}" dt="2023-08-18T21:02:09.238" v="2458" actId="1035"/>
        <pc:sldMkLst>
          <pc:docMk/>
          <pc:sldMk cId="3145559575" sldId="2145705759"/>
        </pc:sldMkLst>
        <pc:spChg chg="mod">
          <ac:chgData name="Lleras Mejia, Gladys Maria" userId="a5779ea8-092a-4d86-8958-8d74c51adb4d" providerId="ADAL" clId="{A22D34A8-DE34-4619-BF6D-70DDCCD4CF44}" dt="2023-08-18T21:02:09.238" v="2458" actId="1035"/>
          <ac:spMkLst>
            <pc:docMk/>
            <pc:sldMk cId="3145559575" sldId="2145705759"/>
            <ac:spMk id="5" creationId="{EA7C85A3-0853-B143-1018-0CD98E7052A0}"/>
          </ac:spMkLst>
        </pc:spChg>
      </pc:sldChg>
      <pc:sldChg chg="modSp mod ord">
        <pc:chgData name="Lleras Mejia, Gladys Maria" userId="a5779ea8-092a-4d86-8958-8d74c51adb4d" providerId="ADAL" clId="{A22D34A8-DE34-4619-BF6D-70DDCCD4CF44}" dt="2023-08-18T21:03:21.678" v="2518" actId="20577"/>
        <pc:sldMkLst>
          <pc:docMk/>
          <pc:sldMk cId="1339925263" sldId="2145705760"/>
        </pc:sldMkLst>
        <pc:spChg chg="mod">
          <ac:chgData name="Lleras Mejia, Gladys Maria" userId="a5779ea8-092a-4d86-8958-8d74c51adb4d" providerId="ADAL" clId="{A22D34A8-DE34-4619-BF6D-70DDCCD4CF44}" dt="2023-08-18T21:03:21.678" v="2518" actId="20577"/>
          <ac:spMkLst>
            <pc:docMk/>
            <pc:sldMk cId="1339925263" sldId="2145705760"/>
            <ac:spMk id="43" creationId="{523381F5-4196-9AF9-2D3E-59384F76128A}"/>
          </ac:spMkLst>
        </pc:spChg>
      </pc:sldChg>
      <pc:sldChg chg="addSp delSp modSp mod ord">
        <pc:chgData name="Lleras Mejia, Gladys Maria" userId="a5779ea8-092a-4d86-8958-8d74c51adb4d" providerId="ADAL" clId="{A22D34A8-DE34-4619-BF6D-70DDCCD4CF44}" dt="2023-08-18T21:03:32.852" v="2520"/>
        <pc:sldMkLst>
          <pc:docMk/>
          <pc:sldMk cId="2751339038" sldId="2145705761"/>
        </pc:sldMkLst>
        <pc:spChg chg="add del mod">
          <ac:chgData name="Lleras Mejia, Gladys Maria" userId="a5779ea8-092a-4d86-8958-8d74c51adb4d" providerId="ADAL" clId="{A22D34A8-DE34-4619-BF6D-70DDCCD4CF44}" dt="2023-08-18T21:03:32.318" v="2519" actId="478"/>
          <ac:spMkLst>
            <pc:docMk/>
            <pc:sldMk cId="2751339038" sldId="2145705761"/>
            <ac:spMk id="2" creationId="{9F3284A3-03C3-0406-0815-C4B09F227B52}"/>
          </ac:spMkLst>
        </pc:spChg>
        <pc:spChg chg="add mod">
          <ac:chgData name="Lleras Mejia, Gladys Maria" userId="a5779ea8-092a-4d86-8958-8d74c51adb4d" providerId="ADAL" clId="{A22D34A8-DE34-4619-BF6D-70DDCCD4CF44}" dt="2023-08-18T21:03:32.852" v="2520"/>
          <ac:spMkLst>
            <pc:docMk/>
            <pc:sldMk cId="2751339038" sldId="2145705761"/>
            <ac:spMk id="3" creationId="{3A8A16F2-5A3D-D0B5-FDA8-69E443632CFB}"/>
          </ac:spMkLst>
        </pc:spChg>
        <pc:spChg chg="del mod">
          <ac:chgData name="Lleras Mejia, Gladys Maria" userId="a5779ea8-092a-4d86-8958-8d74c51adb4d" providerId="ADAL" clId="{A22D34A8-DE34-4619-BF6D-70DDCCD4CF44}" dt="2023-08-18T20:59:29.085" v="2360" actId="478"/>
          <ac:spMkLst>
            <pc:docMk/>
            <pc:sldMk cId="2751339038" sldId="2145705761"/>
            <ac:spMk id="23" creationId="{7F7393E6-FE8E-BD8C-D772-449D8C31683A}"/>
          </ac:spMkLst>
        </pc:spChg>
      </pc:sldChg>
      <pc:sldChg chg="ord">
        <pc:chgData name="Lleras Mejia, Gladys Maria" userId="a5779ea8-092a-4d86-8958-8d74c51adb4d" providerId="ADAL" clId="{A22D34A8-DE34-4619-BF6D-70DDCCD4CF44}" dt="2023-08-18T19:41:34.555" v="246"/>
        <pc:sldMkLst>
          <pc:docMk/>
          <pc:sldMk cId="3345339220" sldId="2145705762"/>
        </pc:sldMkLst>
      </pc:sldChg>
      <pc:sldChg chg="modSp mod ord">
        <pc:chgData name="Lleras Mejia, Gladys Maria" userId="a5779ea8-092a-4d86-8958-8d74c51adb4d" providerId="ADAL" clId="{A22D34A8-DE34-4619-BF6D-70DDCCD4CF44}" dt="2023-08-18T20:52:22.586" v="2105" actId="1036"/>
        <pc:sldMkLst>
          <pc:docMk/>
          <pc:sldMk cId="471717460" sldId="2145705763"/>
        </pc:sldMkLst>
        <pc:spChg chg="mod">
          <ac:chgData name="Lleras Mejia, Gladys Maria" userId="a5779ea8-092a-4d86-8958-8d74c51adb4d" providerId="ADAL" clId="{A22D34A8-DE34-4619-BF6D-70DDCCD4CF44}" dt="2023-08-18T20:51:05.936" v="2092" actId="1035"/>
          <ac:spMkLst>
            <pc:docMk/>
            <pc:sldMk cId="471717460" sldId="2145705763"/>
            <ac:spMk id="4" creationId="{CFF39B64-0294-B530-B14F-2440AA5B750D}"/>
          </ac:spMkLst>
        </pc:spChg>
        <pc:spChg chg="mod">
          <ac:chgData name="Lleras Mejia, Gladys Maria" userId="a5779ea8-092a-4d86-8958-8d74c51adb4d" providerId="ADAL" clId="{A22D34A8-DE34-4619-BF6D-70DDCCD4CF44}" dt="2023-08-18T20:52:22.586" v="2105" actId="1036"/>
          <ac:spMkLst>
            <pc:docMk/>
            <pc:sldMk cId="471717460" sldId="2145705763"/>
            <ac:spMk id="5" creationId="{BC02EC96-C344-4481-3FFA-06242DCAAD18}"/>
          </ac:spMkLst>
        </pc:spChg>
      </pc:sldChg>
      <pc:sldChg chg="ord">
        <pc:chgData name="Lleras Mejia, Gladys Maria" userId="a5779ea8-092a-4d86-8958-8d74c51adb4d" providerId="ADAL" clId="{A22D34A8-DE34-4619-BF6D-70DDCCD4CF44}" dt="2023-08-18T19:41:34.555" v="246"/>
        <pc:sldMkLst>
          <pc:docMk/>
          <pc:sldMk cId="3986623258" sldId="2145705764"/>
        </pc:sldMkLst>
      </pc:sldChg>
      <pc:sldChg chg="ord">
        <pc:chgData name="Lleras Mejia, Gladys Maria" userId="a5779ea8-092a-4d86-8958-8d74c51adb4d" providerId="ADAL" clId="{A22D34A8-DE34-4619-BF6D-70DDCCD4CF44}" dt="2023-08-18T19:41:34.555" v="246"/>
        <pc:sldMkLst>
          <pc:docMk/>
          <pc:sldMk cId="852059399" sldId="2145705765"/>
        </pc:sldMkLst>
      </pc:sldChg>
      <pc:sldChg chg="ord">
        <pc:chgData name="Lleras Mejia, Gladys Maria" userId="a5779ea8-092a-4d86-8958-8d74c51adb4d" providerId="ADAL" clId="{A22D34A8-DE34-4619-BF6D-70DDCCD4CF44}" dt="2023-08-18T19:41:34.555" v="246"/>
        <pc:sldMkLst>
          <pc:docMk/>
          <pc:sldMk cId="3210603390" sldId="2145705766"/>
        </pc:sldMkLst>
      </pc:sldChg>
      <pc:sldChg chg="ord">
        <pc:chgData name="Lleras Mejia, Gladys Maria" userId="a5779ea8-092a-4d86-8958-8d74c51adb4d" providerId="ADAL" clId="{A22D34A8-DE34-4619-BF6D-70DDCCD4CF44}" dt="2023-08-18T19:41:34.555" v="246"/>
        <pc:sldMkLst>
          <pc:docMk/>
          <pc:sldMk cId="1040967860" sldId="2145705768"/>
        </pc:sldMkLst>
      </pc:sldChg>
      <pc:sldChg chg="ord">
        <pc:chgData name="Lleras Mejia, Gladys Maria" userId="a5779ea8-092a-4d86-8958-8d74c51adb4d" providerId="ADAL" clId="{A22D34A8-DE34-4619-BF6D-70DDCCD4CF44}" dt="2023-08-18T19:41:34.555" v="246"/>
        <pc:sldMkLst>
          <pc:docMk/>
          <pc:sldMk cId="4059270183" sldId="2145705769"/>
        </pc:sldMkLst>
      </pc:sldChg>
      <pc:sldChg chg="ord">
        <pc:chgData name="Lleras Mejia, Gladys Maria" userId="a5779ea8-092a-4d86-8958-8d74c51adb4d" providerId="ADAL" clId="{A22D34A8-DE34-4619-BF6D-70DDCCD4CF44}" dt="2023-08-18T19:41:34.555" v="246"/>
        <pc:sldMkLst>
          <pc:docMk/>
          <pc:sldMk cId="3212586753" sldId="2145705770"/>
        </pc:sldMkLst>
      </pc:sldChg>
      <pc:sldChg chg="modSp mod ord">
        <pc:chgData name="Lleras Mejia, Gladys Maria" userId="a5779ea8-092a-4d86-8958-8d74c51adb4d" providerId="ADAL" clId="{A22D34A8-DE34-4619-BF6D-70DDCCD4CF44}" dt="2023-08-18T20:50:15.930" v="2079" actId="1035"/>
        <pc:sldMkLst>
          <pc:docMk/>
          <pc:sldMk cId="22912520" sldId="2145705771"/>
        </pc:sldMkLst>
        <pc:spChg chg="mod">
          <ac:chgData name="Lleras Mejia, Gladys Maria" userId="a5779ea8-092a-4d86-8958-8d74c51adb4d" providerId="ADAL" clId="{A22D34A8-DE34-4619-BF6D-70DDCCD4CF44}" dt="2023-08-18T20:50:15.930" v="2079" actId="1035"/>
          <ac:spMkLst>
            <pc:docMk/>
            <pc:sldMk cId="22912520" sldId="2145705771"/>
            <ac:spMk id="5" creationId="{464B4ACF-D729-50AC-B494-5C9F30A3E8BC}"/>
          </ac:spMkLst>
        </pc:spChg>
        <pc:spChg chg="mod">
          <ac:chgData name="Lleras Mejia, Gladys Maria" userId="a5779ea8-092a-4d86-8958-8d74c51adb4d" providerId="ADAL" clId="{A22D34A8-DE34-4619-BF6D-70DDCCD4CF44}" dt="2023-08-18T20:50:08.712" v="2074" actId="1035"/>
          <ac:spMkLst>
            <pc:docMk/>
            <pc:sldMk cId="22912520" sldId="2145705771"/>
            <ac:spMk id="6" creationId="{48611A07-BBC6-9951-11DC-5AC3AF740A0B}"/>
          </ac:spMkLst>
        </pc:spChg>
      </pc:sldChg>
      <pc:sldChg chg="ord">
        <pc:chgData name="Lleras Mejia, Gladys Maria" userId="a5779ea8-092a-4d86-8958-8d74c51adb4d" providerId="ADAL" clId="{A22D34A8-DE34-4619-BF6D-70DDCCD4CF44}" dt="2023-08-18T19:42:57.647" v="248"/>
        <pc:sldMkLst>
          <pc:docMk/>
          <pc:sldMk cId="941128730" sldId="2145705775"/>
        </pc:sldMkLst>
      </pc:sldChg>
      <pc:sldChg chg="ord">
        <pc:chgData name="Lleras Mejia, Gladys Maria" userId="a5779ea8-092a-4d86-8958-8d74c51adb4d" providerId="ADAL" clId="{A22D34A8-DE34-4619-BF6D-70DDCCD4CF44}" dt="2023-08-18T19:42:57.647" v="248"/>
        <pc:sldMkLst>
          <pc:docMk/>
          <pc:sldMk cId="2569785228" sldId="2145705776"/>
        </pc:sldMkLst>
      </pc:sldChg>
      <pc:sldChg chg="ord">
        <pc:chgData name="Lleras Mejia, Gladys Maria" userId="a5779ea8-092a-4d86-8958-8d74c51adb4d" providerId="ADAL" clId="{A22D34A8-DE34-4619-BF6D-70DDCCD4CF44}" dt="2023-08-18T19:42:57.647" v="248"/>
        <pc:sldMkLst>
          <pc:docMk/>
          <pc:sldMk cId="1893548871" sldId="2145705777"/>
        </pc:sldMkLst>
      </pc:sldChg>
      <pc:sldChg chg="modSp mod">
        <pc:chgData name="Lleras Mejia, Gladys Maria" userId="a5779ea8-092a-4d86-8958-8d74c51adb4d" providerId="ADAL" clId="{A22D34A8-DE34-4619-BF6D-70DDCCD4CF44}" dt="2023-08-18T20:53:13.073" v="2133" actId="1036"/>
        <pc:sldMkLst>
          <pc:docMk/>
          <pc:sldMk cId="2142708810" sldId="2145705782"/>
        </pc:sldMkLst>
        <pc:spChg chg="mod">
          <ac:chgData name="Lleras Mejia, Gladys Maria" userId="a5779ea8-092a-4d86-8958-8d74c51adb4d" providerId="ADAL" clId="{A22D34A8-DE34-4619-BF6D-70DDCCD4CF44}" dt="2023-08-18T20:53:13.073" v="2133" actId="1036"/>
          <ac:spMkLst>
            <pc:docMk/>
            <pc:sldMk cId="2142708810" sldId="2145705782"/>
            <ac:spMk id="3" creationId="{32947591-4F2A-0134-E5AD-B3387AF41474}"/>
          </ac:spMkLst>
        </pc:spChg>
        <pc:spChg chg="mod">
          <ac:chgData name="Lleras Mejia, Gladys Maria" userId="a5779ea8-092a-4d86-8958-8d74c51adb4d" providerId="ADAL" clId="{A22D34A8-DE34-4619-BF6D-70DDCCD4CF44}" dt="2023-08-18T20:53:05.529" v="2127" actId="1037"/>
          <ac:spMkLst>
            <pc:docMk/>
            <pc:sldMk cId="2142708810" sldId="2145705782"/>
            <ac:spMk id="4" creationId="{E08EE2AA-B905-520A-BEC4-9FFD558DE6BB}"/>
          </ac:spMkLst>
        </pc:spChg>
      </pc:sldChg>
      <pc:sldChg chg="ord">
        <pc:chgData name="Lleras Mejia, Gladys Maria" userId="a5779ea8-092a-4d86-8958-8d74c51adb4d" providerId="ADAL" clId="{A22D34A8-DE34-4619-BF6D-70DDCCD4CF44}" dt="2023-08-18T19:42:57.647" v="248"/>
        <pc:sldMkLst>
          <pc:docMk/>
          <pc:sldMk cId="2144600553" sldId="2145705783"/>
        </pc:sldMkLst>
      </pc:sldChg>
      <pc:sldChg chg="ord">
        <pc:chgData name="Lleras Mejia, Gladys Maria" userId="a5779ea8-092a-4d86-8958-8d74c51adb4d" providerId="ADAL" clId="{A22D34A8-DE34-4619-BF6D-70DDCCD4CF44}" dt="2023-08-18T19:42:57.647" v="248"/>
        <pc:sldMkLst>
          <pc:docMk/>
          <pc:sldMk cId="3863381231" sldId="2145705784"/>
        </pc:sldMkLst>
      </pc:sldChg>
      <pc:sldChg chg="ord">
        <pc:chgData name="Lleras Mejia, Gladys Maria" userId="a5779ea8-092a-4d86-8958-8d74c51adb4d" providerId="ADAL" clId="{A22D34A8-DE34-4619-BF6D-70DDCCD4CF44}" dt="2023-08-18T19:42:57.647" v="248"/>
        <pc:sldMkLst>
          <pc:docMk/>
          <pc:sldMk cId="1928563896" sldId="2145705785"/>
        </pc:sldMkLst>
      </pc:sldChg>
      <pc:sldChg chg="ord">
        <pc:chgData name="Lleras Mejia, Gladys Maria" userId="a5779ea8-092a-4d86-8958-8d74c51adb4d" providerId="ADAL" clId="{A22D34A8-DE34-4619-BF6D-70DDCCD4CF44}" dt="2023-08-18T19:42:57.647" v="248"/>
        <pc:sldMkLst>
          <pc:docMk/>
          <pc:sldMk cId="2127099578" sldId="2145705786"/>
        </pc:sldMkLst>
      </pc:sldChg>
      <pc:sldChg chg="ord">
        <pc:chgData name="Lleras Mejia, Gladys Maria" userId="a5779ea8-092a-4d86-8958-8d74c51adb4d" providerId="ADAL" clId="{A22D34A8-DE34-4619-BF6D-70DDCCD4CF44}" dt="2023-08-18T19:42:57.647" v="248"/>
        <pc:sldMkLst>
          <pc:docMk/>
          <pc:sldMk cId="775632080" sldId="2145705787"/>
        </pc:sldMkLst>
      </pc:sldChg>
      <pc:sldChg chg="ord">
        <pc:chgData name="Lleras Mejia, Gladys Maria" userId="a5779ea8-092a-4d86-8958-8d74c51adb4d" providerId="ADAL" clId="{A22D34A8-DE34-4619-BF6D-70DDCCD4CF44}" dt="2023-08-18T19:42:57.647" v="248"/>
        <pc:sldMkLst>
          <pc:docMk/>
          <pc:sldMk cId="3470049696" sldId="2145705788"/>
        </pc:sldMkLst>
      </pc:sldChg>
      <pc:sldChg chg="delSp mod">
        <pc:chgData name="Lleras Mejia, Gladys Maria" userId="a5779ea8-092a-4d86-8958-8d74c51adb4d" providerId="ADAL" clId="{A22D34A8-DE34-4619-BF6D-70DDCCD4CF44}" dt="2023-08-18T20:54:00.178" v="2147" actId="478"/>
        <pc:sldMkLst>
          <pc:docMk/>
          <pc:sldMk cId="2981318099" sldId="2145705794"/>
        </pc:sldMkLst>
        <pc:spChg chg="del">
          <ac:chgData name="Lleras Mejia, Gladys Maria" userId="a5779ea8-092a-4d86-8958-8d74c51adb4d" providerId="ADAL" clId="{A22D34A8-DE34-4619-BF6D-70DDCCD4CF44}" dt="2023-08-18T20:54:00.178" v="2147" actId="478"/>
          <ac:spMkLst>
            <pc:docMk/>
            <pc:sldMk cId="2981318099" sldId="2145705794"/>
            <ac:spMk id="2" creationId="{0C6C4634-1212-DB74-26B4-24FA0273DD39}"/>
          </ac:spMkLst>
        </pc:spChg>
        <pc:spChg chg="del">
          <ac:chgData name="Lleras Mejia, Gladys Maria" userId="a5779ea8-092a-4d86-8958-8d74c51adb4d" providerId="ADAL" clId="{A22D34A8-DE34-4619-BF6D-70DDCCD4CF44}" dt="2023-08-18T20:53:51.564" v="2146" actId="478"/>
          <ac:spMkLst>
            <pc:docMk/>
            <pc:sldMk cId="2981318099" sldId="2145705794"/>
            <ac:spMk id="5" creationId="{462C363C-ECB3-A6E5-D243-E842CAFE012C}"/>
          </ac:spMkLst>
        </pc:spChg>
      </pc:sldChg>
      <pc:sldChg chg="modSp mod">
        <pc:chgData name="Lleras Mejia, Gladys Maria" userId="a5779ea8-092a-4d86-8958-8d74c51adb4d" providerId="ADAL" clId="{A22D34A8-DE34-4619-BF6D-70DDCCD4CF44}" dt="2023-08-18T20:54:10.827" v="2164" actId="1037"/>
        <pc:sldMkLst>
          <pc:docMk/>
          <pc:sldMk cId="975503149" sldId="2145705804"/>
        </pc:sldMkLst>
        <pc:spChg chg="mod">
          <ac:chgData name="Lleras Mejia, Gladys Maria" userId="a5779ea8-092a-4d86-8958-8d74c51adb4d" providerId="ADAL" clId="{A22D34A8-DE34-4619-BF6D-70DDCCD4CF44}" dt="2023-08-18T20:54:10.827" v="2164" actId="1037"/>
          <ac:spMkLst>
            <pc:docMk/>
            <pc:sldMk cId="975503149" sldId="2145705804"/>
            <ac:spMk id="3" creationId="{C94CB844-D080-B2DC-00B3-605AE9742A0F}"/>
          </ac:spMkLst>
        </pc:spChg>
        <pc:spChg chg="mod">
          <ac:chgData name="Lleras Mejia, Gladys Maria" userId="a5779ea8-092a-4d86-8958-8d74c51adb4d" providerId="ADAL" clId="{A22D34A8-DE34-4619-BF6D-70DDCCD4CF44}" dt="2023-08-18T20:53:38.850" v="2145" actId="1038"/>
          <ac:spMkLst>
            <pc:docMk/>
            <pc:sldMk cId="975503149" sldId="2145705804"/>
            <ac:spMk id="4" creationId="{AD49DD56-EFFD-2630-ACD7-AF61802549D6}"/>
          </ac:spMkLst>
        </pc:spChg>
      </pc:sldChg>
      <pc:sldChg chg="modSp mod">
        <pc:chgData name="Lleras Mejia, Gladys Maria" userId="a5779ea8-092a-4d86-8958-8d74c51adb4d" providerId="ADAL" clId="{A22D34A8-DE34-4619-BF6D-70DDCCD4CF44}" dt="2023-08-18T20:54:51.762" v="2172" actId="1035"/>
        <pc:sldMkLst>
          <pc:docMk/>
          <pc:sldMk cId="1444140498" sldId="2145705813"/>
        </pc:sldMkLst>
        <pc:spChg chg="mod">
          <ac:chgData name="Lleras Mejia, Gladys Maria" userId="a5779ea8-092a-4d86-8958-8d74c51adb4d" providerId="ADAL" clId="{A22D34A8-DE34-4619-BF6D-70DDCCD4CF44}" dt="2023-08-18T20:54:51.762" v="2172" actId="1035"/>
          <ac:spMkLst>
            <pc:docMk/>
            <pc:sldMk cId="1444140498" sldId="2145705813"/>
            <ac:spMk id="5" creationId="{2A530564-D6D9-9C5C-3027-25DDD513126D}"/>
          </ac:spMkLst>
        </pc:spChg>
        <pc:spChg chg="mod">
          <ac:chgData name="Lleras Mejia, Gladys Maria" userId="a5779ea8-092a-4d86-8958-8d74c51adb4d" providerId="ADAL" clId="{A22D34A8-DE34-4619-BF6D-70DDCCD4CF44}" dt="2023-08-18T20:54:45.635" v="2168" actId="1076"/>
          <ac:spMkLst>
            <pc:docMk/>
            <pc:sldMk cId="1444140498" sldId="2145705813"/>
            <ac:spMk id="6" creationId="{FCC5D885-67BE-C7EF-7D7B-ECF56AE53FCA}"/>
          </ac:spMkLst>
        </pc:spChg>
      </pc:sldChg>
      <pc:sldChg chg="addSp delSp modSp mod">
        <pc:chgData name="Lleras Mejia, Gladys Maria" userId="a5779ea8-092a-4d86-8958-8d74c51adb4d" providerId="ADAL" clId="{A22D34A8-DE34-4619-BF6D-70DDCCD4CF44}" dt="2023-08-18T20:37:47.319" v="1993" actId="1036"/>
        <pc:sldMkLst>
          <pc:docMk/>
          <pc:sldMk cId="1430189413" sldId="2145705820"/>
        </pc:sldMkLst>
        <pc:spChg chg="mod">
          <ac:chgData name="Lleras Mejia, Gladys Maria" userId="a5779ea8-092a-4d86-8958-8d74c51adb4d" providerId="ADAL" clId="{A22D34A8-DE34-4619-BF6D-70DDCCD4CF44}" dt="2023-08-18T20:37:47.319" v="1993" actId="1036"/>
          <ac:spMkLst>
            <pc:docMk/>
            <pc:sldMk cId="1430189413" sldId="2145705820"/>
            <ac:spMk id="2" creationId="{41A62AE5-D48D-0EB3-B560-DE215DBF8B1C}"/>
          </ac:spMkLst>
        </pc:spChg>
        <pc:spChg chg="del">
          <ac:chgData name="Lleras Mejia, Gladys Maria" userId="a5779ea8-092a-4d86-8958-8d74c51adb4d" providerId="ADAL" clId="{A22D34A8-DE34-4619-BF6D-70DDCCD4CF44}" dt="2023-08-18T19:33:16.759" v="133" actId="21"/>
          <ac:spMkLst>
            <pc:docMk/>
            <pc:sldMk cId="1430189413" sldId="2145705820"/>
            <ac:spMk id="4" creationId="{794100A7-43A7-438C-5061-13BC75B4EBDF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5" creationId="{074F760F-04F4-DAB9-9E99-08FD8D522351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8" creationId="{A394B2BD-51F3-B13A-2383-EB5CC7916469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9" creationId="{B9C5FD0C-F1C5-EACE-686A-A1A90A52681D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14" creationId="{EF9EB7BD-05ED-D4DD-07E6-B2809001BE4B}"/>
          </ac:spMkLst>
        </pc:spChg>
        <pc:spChg chg="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15" creationId="{BA74335E-78F5-17DE-2DE4-1ABC424A19D2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16" creationId="{B4A62478-79BC-586F-65A9-97A526C727A6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17" creationId="{7448DAD2-D6B1-63E4-D133-FFFBF598362A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18" creationId="{6C0B96CF-F2DC-D077-8CB9-7E979C3CC2B3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19" creationId="{DE2F8FCB-673D-2E26-E5D6-622A2921D5E1}"/>
          </ac:spMkLst>
        </pc:spChg>
        <pc:spChg chg="add del mod">
          <ac:chgData name="Lleras Mejia, Gladys Maria" userId="a5779ea8-092a-4d86-8958-8d74c51adb4d" providerId="ADAL" clId="{A22D34A8-DE34-4619-BF6D-70DDCCD4CF44}" dt="2023-08-18T20:22:19.337" v="1097"/>
          <ac:spMkLst>
            <pc:docMk/>
            <pc:sldMk cId="1430189413" sldId="2145705820"/>
            <ac:spMk id="20" creationId="{7FB7AB93-DA54-B716-D26B-CA105A3EEA4E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21" creationId="{4C2D4669-9259-1654-C0E5-BFC5C7B55E29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22" creationId="{169DF559-F303-1C32-3D76-8C6C9903865C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23" creationId="{1093E487-917D-60FE-9E20-7C64F80808CB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24" creationId="{DA7B1D96-C813-5CB3-C1AE-07BA021C69D4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25" creationId="{4A8CE27C-247A-EE41-2335-EF9700894996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26" creationId="{4CEED7C1-AFBD-4AD6-6A81-F70E4FD5C047}"/>
          </ac:spMkLst>
        </pc:spChg>
        <pc:spChg chg="del">
          <ac:chgData name="Lleras Mejia, Gladys Maria" userId="a5779ea8-092a-4d86-8958-8d74c51adb4d" providerId="ADAL" clId="{A22D34A8-DE34-4619-BF6D-70DDCCD4CF44}" dt="2023-08-18T19:33:24.434" v="134" actId="478"/>
          <ac:spMkLst>
            <pc:docMk/>
            <pc:sldMk cId="1430189413" sldId="2145705820"/>
            <ac:spMk id="27" creationId="{39FBB147-9567-C807-CD70-3A04C606BC5E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28" creationId="{5F633B7D-6010-3D1E-BE83-622A64A6567D}"/>
          </ac:spMkLst>
        </pc:spChg>
        <pc:spChg chg="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29" creationId="{418C1E80-4971-9C1C-7CCC-2E49098AFDD2}"/>
          </ac:spMkLst>
        </pc:spChg>
        <pc:spChg chg="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30" creationId="{C50131EB-FA27-4931-F64E-46B6010C3C94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31" creationId="{C6DEEC71-3E05-22BB-7265-5CE244FFCD52}"/>
          </ac:spMkLst>
        </pc:spChg>
        <pc:spChg chg="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32" creationId="{3ED20438-1F49-0E7D-1CB2-32E22EC2C2DF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33" creationId="{58B5652F-D1F1-FA19-5675-E908E64A301A}"/>
          </ac:spMkLst>
        </pc:spChg>
        <pc:spChg chg="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34" creationId="{2ECDC746-65C7-3802-BD8C-B73C04FDA841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35" creationId="{EDDB6BBF-3AFD-7A96-344B-36D022BCE525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38" creationId="{89BAF86C-C83A-8697-0041-B6B571085FBC}"/>
          </ac:spMkLst>
        </pc:spChg>
        <pc:spChg chg="add 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39" creationId="{D3B2B45F-B0BD-27BD-7794-B6A130E1506E}"/>
          </ac:spMkLst>
        </pc:spChg>
        <pc:spChg chg="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42" creationId="{10D46BC0-C83E-97DD-0B6F-DEC7872BCD4C}"/>
          </ac:spMkLst>
        </pc:spChg>
        <pc:spChg chg="del mod">
          <ac:chgData name="Lleras Mejia, Gladys Maria" userId="a5779ea8-092a-4d86-8958-8d74c51adb4d" providerId="ADAL" clId="{A22D34A8-DE34-4619-BF6D-70DDCCD4CF44}" dt="2023-08-18T20:22:22.882" v="1098" actId="478"/>
          <ac:spMkLst>
            <pc:docMk/>
            <pc:sldMk cId="1430189413" sldId="2145705820"/>
            <ac:spMk id="43" creationId="{F57767E3-A052-9957-057A-E50F06F91B2C}"/>
          </ac:spMkLst>
        </pc:spChg>
        <pc:spChg chg="mod">
          <ac:chgData name="Lleras Mejia, Gladys Maria" userId="a5779ea8-092a-4d86-8958-8d74c51adb4d" providerId="ADAL" clId="{A22D34A8-DE34-4619-BF6D-70DDCCD4CF44}" dt="2023-08-18T20:37:35.832" v="1968" actId="1035"/>
          <ac:spMkLst>
            <pc:docMk/>
            <pc:sldMk cId="1430189413" sldId="2145705820"/>
            <ac:spMk id="49" creationId="{620ADEC6-17E1-254B-916E-F552AEAEEECB}"/>
          </ac:spMkLst>
        </pc:spChg>
        <pc:picChg chg="add del mod">
          <ac:chgData name="Lleras Mejia, Gladys Maria" userId="a5779ea8-092a-4d86-8958-8d74c51adb4d" providerId="ADAL" clId="{A22D34A8-DE34-4619-BF6D-70DDCCD4CF44}" dt="2023-08-18T19:32:09.528" v="91" actId="478"/>
          <ac:picMkLst>
            <pc:docMk/>
            <pc:sldMk cId="1430189413" sldId="2145705820"/>
            <ac:picMk id="3" creationId="{73F55624-C8A0-50E3-FCAB-720B3DDD7E57}"/>
          </ac:picMkLst>
        </pc:picChg>
        <pc:picChg chg="add del mod">
          <ac:chgData name="Lleras Mejia, Gladys Maria" userId="a5779ea8-092a-4d86-8958-8d74c51adb4d" providerId="ADAL" clId="{A22D34A8-DE34-4619-BF6D-70DDCCD4CF44}" dt="2023-08-18T19:32:07.401" v="90" actId="478"/>
          <ac:picMkLst>
            <pc:docMk/>
            <pc:sldMk cId="1430189413" sldId="2145705820"/>
            <ac:picMk id="6" creationId="{0676EEAF-1AC1-B8A2-E4F0-FADE5C0E6BE8}"/>
          </ac:picMkLst>
        </pc:picChg>
        <pc:picChg chg="add del mod">
          <ac:chgData name="Lleras Mejia, Gladys Maria" userId="a5779ea8-092a-4d86-8958-8d74c51adb4d" providerId="ADAL" clId="{A22D34A8-DE34-4619-BF6D-70DDCCD4CF44}" dt="2023-08-18T19:38:02.364" v="230" actId="478"/>
          <ac:picMkLst>
            <pc:docMk/>
            <pc:sldMk cId="1430189413" sldId="2145705820"/>
            <ac:picMk id="7" creationId="{8F127821-951A-55A7-17FD-83513751EE19}"/>
          </ac:picMkLst>
        </pc:picChg>
        <pc:picChg chg="del mod">
          <ac:chgData name="Lleras Mejia, Gladys Maria" userId="a5779ea8-092a-4d86-8958-8d74c51adb4d" providerId="ADAL" clId="{A22D34A8-DE34-4619-BF6D-70DDCCD4CF44}" dt="2023-08-18T20:17:56.452" v="937" actId="478"/>
          <ac:picMkLst>
            <pc:docMk/>
            <pc:sldMk cId="1430189413" sldId="2145705820"/>
            <ac:picMk id="10" creationId="{7CC3AD4C-35AA-5957-71EC-44829F515A04}"/>
          </ac:picMkLst>
        </pc:picChg>
        <pc:picChg chg="del mod">
          <ac:chgData name="Lleras Mejia, Gladys Maria" userId="a5779ea8-092a-4d86-8958-8d74c51adb4d" providerId="ADAL" clId="{A22D34A8-DE34-4619-BF6D-70DDCCD4CF44}" dt="2023-08-18T20:17:56.452" v="937" actId="478"/>
          <ac:picMkLst>
            <pc:docMk/>
            <pc:sldMk cId="1430189413" sldId="2145705820"/>
            <ac:picMk id="11" creationId="{250D5519-8420-0E30-E03D-C00F282D59AE}"/>
          </ac:picMkLst>
        </pc:picChg>
        <pc:picChg chg="del mod">
          <ac:chgData name="Lleras Mejia, Gladys Maria" userId="a5779ea8-092a-4d86-8958-8d74c51adb4d" providerId="ADAL" clId="{A22D34A8-DE34-4619-BF6D-70DDCCD4CF44}" dt="2023-08-18T20:17:56.452" v="937" actId="478"/>
          <ac:picMkLst>
            <pc:docMk/>
            <pc:sldMk cId="1430189413" sldId="2145705820"/>
            <ac:picMk id="12" creationId="{64775DCA-33D9-C8CA-77F5-F0BF65D2463D}"/>
          </ac:picMkLst>
        </pc:picChg>
        <pc:picChg chg="del mod">
          <ac:chgData name="Lleras Mejia, Gladys Maria" userId="a5779ea8-092a-4d86-8958-8d74c51adb4d" providerId="ADAL" clId="{A22D34A8-DE34-4619-BF6D-70DDCCD4CF44}" dt="2023-08-18T20:17:56.452" v="937" actId="478"/>
          <ac:picMkLst>
            <pc:docMk/>
            <pc:sldMk cId="1430189413" sldId="2145705820"/>
            <ac:picMk id="13" creationId="{A2868FC3-CF8A-5560-3019-E8BBCE10FC9C}"/>
          </ac:picMkLst>
        </pc:picChg>
        <pc:picChg chg="del mod">
          <ac:chgData name="Lleras Mejia, Gladys Maria" userId="a5779ea8-092a-4d86-8958-8d74c51adb4d" providerId="ADAL" clId="{A22D34A8-DE34-4619-BF6D-70DDCCD4CF44}" dt="2023-08-18T20:17:56.452" v="937" actId="478"/>
          <ac:picMkLst>
            <pc:docMk/>
            <pc:sldMk cId="1430189413" sldId="2145705820"/>
            <ac:picMk id="36" creationId="{CCD37A84-AAC7-72B4-C310-5BC508A0C848}"/>
          </ac:picMkLst>
        </pc:picChg>
        <pc:picChg chg="del mod">
          <ac:chgData name="Lleras Mejia, Gladys Maria" userId="a5779ea8-092a-4d86-8958-8d74c51adb4d" providerId="ADAL" clId="{A22D34A8-DE34-4619-BF6D-70DDCCD4CF44}" dt="2023-08-18T20:16:55.682" v="895" actId="478"/>
          <ac:picMkLst>
            <pc:docMk/>
            <pc:sldMk cId="1430189413" sldId="2145705820"/>
            <ac:picMk id="37" creationId="{FB88A6C9-1FC7-67D6-8757-8744BB58AFE1}"/>
          </ac:picMkLst>
        </pc:picChg>
      </pc:sldChg>
    </pc:docChg>
  </pc:docChgLst>
  <pc:docChgLst>
    <pc:chgData name="Lucumi Asprilla, Cesar Eduardo" userId="S::clucumi@bancodebogota.com.co::01a742e4-5bd8-4e84-b693-938e1e828881" providerId="AD" clId="Web-{B1365C3A-63EC-BA91-05A1-A68E6B9DCBC7}"/>
    <pc:docChg chg="modSld">
      <pc:chgData name="Lucumi Asprilla, Cesar Eduardo" userId="S::clucumi@bancodebogota.com.co::01a742e4-5bd8-4e84-b693-938e1e828881" providerId="AD" clId="Web-{B1365C3A-63EC-BA91-05A1-A68E6B9DCBC7}" dt="2024-03-07T20:04:43.652" v="0"/>
      <pc:docMkLst>
        <pc:docMk/>
      </pc:docMkLst>
      <pc:sldChg chg="modSp">
        <pc:chgData name="Lucumi Asprilla, Cesar Eduardo" userId="S::clucumi@bancodebogota.com.co::01a742e4-5bd8-4e84-b693-938e1e828881" providerId="AD" clId="Web-{B1365C3A-63EC-BA91-05A1-A68E6B9DCBC7}" dt="2024-03-07T20:04:43.652" v="0"/>
        <pc:sldMkLst>
          <pc:docMk/>
          <pc:sldMk cId="934200964" sldId="2145705716"/>
        </pc:sldMkLst>
        <pc:spChg chg="mod">
          <ac:chgData name="Lucumi Asprilla, Cesar Eduardo" userId="S::clucumi@bancodebogota.com.co::01a742e4-5bd8-4e84-b693-938e1e828881" providerId="AD" clId="Web-{B1365C3A-63EC-BA91-05A1-A68E6B9DCBC7}" dt="2024-03-07T20:04:43.652" v="0"/>
          <ac:spMkLst>
            <pc:docMk/>
            <pc:sldMk cId="934200964" sldId="2145705716"/>
            <ac:spMk id="8" creationId="{8593B4AC-D219-FB91-F2DA-87582557D6B7}"/>
          </ac:spMkLst>
        </pc:spChg>
      </pc:sldChg>
    </pc:docChg>
  </pc:docChgLst>
  <pc:docChgLst>
    <pc:chgData name="Lleras Mejia, Gladys Maria" userId="a5779ea8-092a-4d86-8958-8d74c51adb4d" providerId="ADAL" clId="{154F809B-55CD-41D5-8FD7-9A5D2D0B1E91}"/>
    <pc:docChg chg="modSld delMainMaster">
      <pc:chgData name="Lleras Mejia, Gladys Maria" userId="a5779ea8-092a-4d86-8958-8d74c51adb4d" providerId="ADAL" clId="{154F809B-55CD-41D5-8FD7-9A5D2D0B1E91}" dt="2023-09-06T17:11:12.808" v="11" actId="2696"/>
      <pc:docMkLst>
        <pc:docMk/>
      </pc:docMkLst>
      <pc:sldChg chg="modSp">
        <pc:chgData name="Lleras Mejia, Gladys Maria" userId="a5779ea8-092a-4d86-8958-8d74c51adb4d" providerId="ADAL" clId="{154F809B-55CD-41D5-8FD7-9A5D2D0B1E91}" dt="2023-09-06T17:10:59.381" v="1"/>
        <pc:sldMkLst>
          <pc:docMk/>
          <pc:sldMk cId="2127099578" sldId="2145705786"/>
        </pc:sldMkLst>
        <pc:spChg chg="mod">
          <ac:chgData name="Lleras Mejia, Gladys Maria" userId="a5779ea8-092a-4d86-8958-8d74c51adb4d" providerId="ADAL" clId="{154F809B-55CD-41D5-8FD7-9A5D2D0B1E91}" dt="2023-09-06T17:10:59.381" v="1"/>
          <ac:spMkLst>
            <pc:docMk/>
            <pc:sldMk cId="2127099578" sldId="2145705786"/>
            <ac:spMk id="2" creationId="{83CFE996-2139-A4B7-E471-74CD60550D5B}"/>
          </ac:spMkLst>
        </pc:spChg>
      </pc:sldChg>
      <pc:sldChg chg="modSp">
        <pc:chgData name="Lleras Mejia, Gladys Maria" userId="a5779ea8-092a-4d86-8958-8d74c51adb4d" providerId="ADAL" clId="{154F809B-55CD-41D5-8FD7-9A5D2D0B1E91}" dt="2023-09-06T17:10:59.381" v="1"/>
        <pc:sldMkLst>
          <pc:docMk/>
          <pc:sldMk cId="775632080" sldId="2145705787"/>
        </pc:sldMkLst>
        <pc:spChg chg="mod">
          <ac:chgData name="Lleras Mejia, Gladys Maria" userId="a5779ea8-092a-4d86-8958-8d74c51adb4d" providerId="ADAL" clId="{154F809B-55CD-41D5-8FD7-9A5D2D0B1E91}" dt="2023-09-06T17:10:59.381" v="1"/>
          <ac:spMkLst>
            <pc:docMk/>
            <pc:sldMk cId="775632080" sldId="2145705787"/>
            <ac:spMk id="2" creationId="{02C9B33C-A783-D23B-1EBE-DBBFB73258ED}"/>
          </ac:spMkLst>
        </pc:spChg>
      </pc:sldChg>
      <pc:sldChg chg="modSp">
        <pc:chgData name="Lleras Mejia, Gladys Maria" userId="a5779ea8-092a-4d86-8958-8d74c51adb4d" providerId="ADAL" clId="{154F809B-55CD-41D5-8FD7-9A5D2D0B1E91}" dt="2023-09-06T17:10:59.381" v="1"/>
        <pc:sldMkLst>
          <pc:docMk/>
          <pc:sldMk cId="3470049696" sldId="2145705788"/>
        </pc:sldMkLst>
        <pc:spChg chg="mod">
          <ac:chgData name="Lleras Mejia, Gladys Maria" userId="a5779ea8-092a-4d86-8958-8d74c51adb4d" providerId="ADAL" clId="{154F809B-55CD-41D5-8FD7-9A5D2D0B1E91}" dt="2023-09-06T17:10:59.381" v="1"/>
          <ac:spMkLst>
            <pc:docMk/>
            <pc:sldMk cId="3470049696" sldId="2145705788"/>
            <ac:spMk id="2" creationId="{00887B22-F1C5-381A-A905-4EA4DD82B0A7}"/>
          </ac:spMkLst>
        </pc:spChg>
      </pc:sldChg>
      <pc:sldMasterChg chg="del delSldLayout">
        <pc:chgData name="Lleras Mejia, Gladys Maria" userId="a5779ea8-092a-4d86-8958-8d74c51adb4d" providerId="ADAL" clId="{154F809B-55CD-41D5-8FD7-9A5D2D0B1E91}" dt="2023-09-06T17:11:12.808" v="11" actId="2696"/>
        <pc:sldMasterMkLst>
          <pc:docMk/>
          <pc:sldMasterMk cId="1435316507" sldId="2147483690"/>
        </pc:sldMasterMkLst>
        <pc:sldLayoutChg chg="del">
          <pc:chgData name="Lleras Mejia, Gladys Maria" userId="a5779ea8-092a-4d86-8958-8d74c51adb4d" providerId="ADAL" clId="{154F809B-55CD-41D5-8FD7-9A5D2D0B1E91}" dt="2023-09-06T17:11:12.788" v="6" actId="2696"/>
          <pc:sldLayoutMkLst>
            <pc:docMk/>
            <pc:sldMasterMk cId="1435316507" sldId="2147483690"/>
            <pc:sldLayoutMk cId="3890555973" sldId="2147483691"/>
          </pc:sldLayoutMkLst>
        </pc:sldLayoutChg>
        <pc:sldLayoutChg chg="del">
          <pc:chgData name="Lleras Mejia, Gladys Maria" userId="a5779ea8-092a-4d86-8958-8d74c51adb4d" providerId="ADAL" clId="{154F809B-55CD-41D5-8FD7-9A5D2D0B1E91}" dt="2023-09-06T17:11:12.791" v="7" actId="2696"/>
          <pc:sldLayoutMkLst>
            <pc:docMk/>
            <pc:sldMasterMk cId="1435316507" sldId="2147483690"/>
            <pc:sldLayoutMk cId="3118451785" sldId="2147483692"/>
          </pc:sldLayoutMkLst>
        </pc:sldLayoutChg>
        <pc:sldLayoutChg chg="del">
          <pc:chgData name="Lleras Mejia, Gladys Maria" userId="a5779ea8-092a-4d86-8958-8d74c51adb4d" providerId="ADAL" clId="{154F809B-55CD-41D5-8FD7-9A5D2D0B1E91}" dt="2023-09-06T17:11:12.796" v="8" actId="2696"/>
          <pc:sldLayoutMkLst>
            <pc:docMk/>
            <pc:sldMasterMk cId="1435316507" sldId="2147483690"/>
            <pc:sldLayoutMk cId="859797906" sldId="2147483693"/>
          </pc:sldLayoutMkLst>
        </pc:sldLayoutChg>
        <pc:sldLayoutChg chg="del">
          <pc:chgData name="Lleras Mejia, Gladys Maria" userId="a5779ea8-092a-4d86-8958-8d74c51adb4d" providerId="ADAL" clId="{154F809B-55CD-41D5-8FD7-9A5D2D0B1E91}" dt="2023-09-06T17:11:12.799" v="9" actId="2696"/>
          <pc:sldLayoutMkLst>
            <pc:docMk/>
            <pc:sldMasterMk cId="1435316507" sldId="2147483690"/>
            <pc:sldLayoutMk cId="2241660928" sldId="2147483694"/>
          </pc:sldLayoutMkLst>
        </pc:sldLayoutChg>
        <pc:sldLayoutChg chg="del">
          <pc:chgData name="Lleras Mejia, Gladys Maria" userId="a5779ea8-092a-4d86-8958-8d74c51adb4d" providerId="ADAL" clId="{154F809B-55CD-41D5-8FD7-9A5D2D0B1E91}" dt="2023-09-06T17:11:12.804" v="10" actId="2696"/>
          <pc:sldLayoutMkLst>
            <pc:docMk/>
            <pc:sldMasterMk cId="1435316507" sldId="2147483690"/>
            <pc:sldLayoutMk cId="4035422045" sldId="2147483744"/>
          </pc:sldLayoutMkLst>
        </pc:sldLayoutChg>
      </pc:sldMasterChg>
      <pc:sldMasterChg chg="del delSldLayout">
        <pc:chgData name="Lleras Mejia, Gladys Maria" userId="a5779ea8-092a-4d86-8958-8d74c51adb4d" providerId="ADAL" clId="{154F809B-55CD-41D5-8FD7-9A5D2D0B1E91}" dt="2023-09-06T17:11:07.463" v="5" actId="2696"/>
        <pc:sldMasterMkLst>
          <pc:docMk/>
          <pc:sldMasterMk cId="1226985725" sldId="2147483727"/>
        </pc:sldMasterMkLst>
        <pc:sldLayoutChg chg="del">
          <pc:chgData name="Lleras Mejia, Gladys Maria" userId="a5779ea8-092a-4d86-8958-8d74c51adb4d" providerId="ADAL" clId="{154F809B-55CD-41D5-8FD7-9A5D2D0B1E91}" dt="2023-09-06T17:11:07.450" v="2" actId="2696"/>
          <pc:sldLayoutMkLst>
            <pc:docMk/>
            <pc:sldMasterMk cId="1226985725" sldId="2147483727"/>
            <pc:sldLayoutMk cId="1543091357" sldId="2147483728"/>
          </pc:sldLayoutMkLst>
        </pc:sldLayoutChg>
        <pc:sldLayoutChg chg="del">
          <pc:chgData name="Lleras Mejia, Gladys Maria" userId="a5779ea8-092a-4d86-8958-8d74c51adb4d" providerId="ADAL" clId="{154F809B-55CD-41D5-8FD7-9A5D2D0B1E91}" dt="2023-09-06T17:11:07.454" v="3" actId="2696"/>
          <pc:sldLayoutMkLst>
            <pc:docMk/>
            <pc:sldMasterMk cId="1226985725" sldId="2147483727"/>
            <pc:sldLayoutMk cId="1409189594" sldId="2147483729"/>
          </pc:sldLayoutMkLst>
        </pc:sldLayoutChg>
        <pc:sldLayoutChg chg="del">
          <pc:chgData name="Lleras Mejia, Gladys Maria" userId="a5779ea8-092a-4d86-8958-8d74c51adb4d" providerId="ADAL" clId="{154F809B-55CD-41D5-8FD7-9A5D2D0B1E91}" dt="2023-09-06T17:11:07.458" v="4" actId="2696"/>
          <pc:sldLayoutMkLst>
            <pc:docMk/>
            <pc:sldMasterMk cId="1226985725" sldId="2147483727"/>
            <pc:sldLayoutMk cId="277770076" sldId="214748373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A8D3E-2CC0-304F-820C-37E97712E133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62BED-F530-5B47-AA11-0E18868F64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9275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5A14F3A-9D93-709E-DB6A-4A72A55F7B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3840"/>
            <a:ext cx="12187066" cy="6858000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556B4248-B557-8532-3AFB-AC1507BD3B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238" y="4367541"/>
            <a:ext cx="7251700" cy="1797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2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431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6D1D18F-4A49-EAB5-949C-6EDB39CB1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6815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326AD9-7CF5-C064-02DF-080B8F16686E}"/>
              </a:ext>
            </a:extLst>
          </p:cNvPr>
          <p:cNvSpPr txBox="1"/>
          <p:nvPr userDrawn="1"/>
        </p:nvSpPr>
        <p:spPr>
          <a:xfrm>
            <a:off x="6953438" y="1189477"/>
            <a:ext cx="4350774" cy="399681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5A0606-06E3-8D47-E784-E937D36A4CEF}"/>
              </a:ext>
            </a:extLst>
          </p:cNvPr>
          <p:cNvSpPr txBox="1">
            <a:spLocks/>
          </p:cNvSpPr>
          <p:nvPr userDrawn="1"/>
        </p:nvSpPr>
        <p:spPr>
          <a:xfrm>
            <a:off x="8265641" y="3002705"/>
            <a:ext cx="1726367" cy="37035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MX" sz="2000" b="0" i="0">
                <a:solidFill>
                  <a:schemeClr val="tx1"/>
                </a:solidFill>
                <a:latin typeface="Kiffo BDB Regular" pitchFamily="2" charset="77"/>
              </a:rPr>
              <a:t>FOTO</a:t>
            </a:r>
            <a:endParaRPr lang="es-CO" sz="2000" b="0" i="0">
              <a:solidFill>
                <a:schemeClr val="tx1"/>
              </a:solidFill>
              <a:latin typeface="Kiffo BDB Regular" pitchFamily="2" charset="77"/>
            </a:endParaRP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E4D8CC4F-F7AD-733F-C277-5390AE459B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22" y="2512167"/>
            <a:ext cx="4418012" cy="98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8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7CC6FB38-5F11-4AF5-8CC3-3BD1B6C8E1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22" y="3587890"/>
            <a:ext cx="4292600" cy="57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4000" b="0" i="0" kern="1200" dirty="0">
                <a:solidFill>
                  <a:schemeClr val="bg1"/>
                </a:solidFill>
                <a:latin typeface="Kiffo BDB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 sz="2800" b="0" i="0">
                <a:solidFill>
                  <a:schemeClr val="bg1"/>
                </a:solidFill>
                <a:latin typeface="Kiffo BDB Light" pitchFamily="2" charset="77"/>
              </a:rPr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375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01830A0-E2C3-E8F2-9E1E-F132A9959C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0278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326AD9-7CF5-C064-02DF-080B8F16686E}"/>
              </a:ext>
            </a:extLst>
          </p:cNvPr>
          <p:cNvSpPr txBox="1"/>
          <p:nvPr userDrawn="1"/>
        </p:nvSpPr>
        <p:spPr>
          <a:xfrm>
            <a:off x="6953438" y="1189477"/>
            <a:ext cx="4350774" cy="399681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5A0606-06E3-8D47-E784-E937D36A4CEF}"/>
              </a:ext>
            </a:extLst>
          </p:cNvPr>
          <p:cNvSpPr txBox="1">
            <a:spLocks/>
          </p:cNvSpPr>
          <p:nvPr userDrawn="1"/>
        </p:nvSpPr>
        <p:spPr>
          <a:xfrm>
            <a:off x="8265641" y="3002705"/>
            <a:ext cx="1726367" cy="37035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MX" sz="2000" b="0" i="0">
                <a:solidFill>
                  <a:schemeClr val="tx1"/>
                </a:solidFill>
                <a:latin typeface="Kiffo BDB Regular" pitchFamily="2" charset="77"/>
              </a:rPr>
              <a:t>FOTO</a:t>
            </a:r>
            <a:endParaRPr lang="es-CO" sz="2000" b="0" i="0">
              <a:solidFill>
                <a:schemeClr val="tx1"/>
              </a:solidFill>
              <a:latin typeface="Kiffo BDB Regular" pitchFamily="2" charset="77"/>
            </a:endParaRP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F89D3581-5AF7-4CF1-A2DC-EBC3FF8939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22" y="2391986"/>
            <a:ext cx="4418012" cy="98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8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A9FF414B-0436-063D-3B97-5303115EFF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22" y="3467709"/>
            <a:ext cx="4292600" cy="57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4000" b="0" i="0" kern="1200" dirty="0">
                <a:solidFill>
                  <a:schemeClr val="bg1"/>
                </a:solidFill>
                <a:latin typeface="Kiffo BDB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 sz="2800" b="0" i="0">
                <a:solidFill>
                  <a:schemeClr val="bg1"/>
                </a:solidFill>
                <a:latin typeface="Kiffo BDB Light" pitchFamily="2" charset="77"/>
              </a:rPr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9528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A1C9F74-DD94-DB4A-CDA0-C2226D637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0278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326AD9-7CF5-C064-02DF-080B8F16686E}"/>
              </a:ext>
            </a:extLst>
          </p:cNvPr>
          <p:cNvSpPr txBox="1"/>
          <p:nvPr userDrawn="1"/>
        </p:nvSpPr>
        <p:spPr>
          <a:xfrm>
            <a:off x="6953438" y="1189477"/>
            <a:ext cx="4350774" cy="399681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5A0606-06E3-8D47-E784-E937D36A4CEF}"/>
              </a:ext>
            </a:extLst>
          </p:cNvPr>
          <p:cNvSpPr txBox="1">
            <a:spLocks/>
          </p:cNvSpPr>
          <p:nvPr userDrawn="1"/>
        </p:nvSpPr>
        <p:spPr>
          <a:xfrm>
            <a:off x="8265641" y="3002705"/>
            <a:ext cx="1726367" cy="37035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MX" sz="2000" b="0" i="0">
                <a:solidFill>
                  <a:schemeClr val="tx1"/>
                </a:solidFill>
                <a:latin typeface="Kiffo BDB Regular" pitchFamily="2" charset="77"/>
              </a:rPr>
              <a:t>FOTO</a:t>
            </a:r>
            <a:endParaRPr lang="es-CO" sz="2000" b="0" i="0">
              <a:solidFill>
                <a:schemeClr val="tx1"/>
              </a:solidFill>
              <a:latin typeface="Kiffo BDB Regular" pitchFamily="2" charset="77"/>
            </a:endParaRP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9DF308F8-BFE5-7A58-32D5-E2A24BDBD9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22" y="2391986"/>
            <a:ext cx="4418012" cy="98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8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FD0985B9-85FF-84F8-D084-D66138591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22" y="3467709"/>
            <a:ext cx="4292600" cy="57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4000" b="0" i="0" kern="1200" dirty="0">
                <a:solidFill>
                  <a:schemeClr val="bg1"/>
                </a:solidFill>
                <a:latin typeface="Kiffo BDB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 sz="2800" b="0" i="0">
                <a:solidFill>
                  <a:schemeClr val="bg1"/>
                </a:solidFill>
                <a:latin typeface="Kiffo BDB Light" pitchFamily="2" charset="77"/>
              </a:rPr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3024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5A0606-06E3-8D47-E784-E937D36A4CEF}"/>
              </a:ext>
            </a:extLst>
          </p:cNvPr>
          <p:cNvSpPr txBox="1">
            <a:spLocks/>
          </p:cNvSpPr>
          <p:nvPr userDrawn="1"/>
        </p:nvSpPr>
        <p:spPr>
          <a:xfrm>
            <a:off x="8738081" y="3026291"/>
            <a:ext cx="1726367" cy="37035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MX" sz="2000" b="0" i="0">
                <a:solidFill>
                  <a:schemeClr val="tx1"/>
                </a:solidFill>
                <a:latin typeface="Kiffo BDB Regular" pitchFamily="2" charset="77"/>
              </a:rPr>
              <a:t>FOTO</a:t>
            </a:r>
            <a:endParaRPr lang="es-CO" sz="2000" b="0" i="0">
              <a:solidFill>
                <a:schemeClr val="tx1"/>
              </a:solidFill>
              <a:latin typeface="Kiffo BDB Regular" pitchFamily="2" charset="77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EEB673-FB7C-8B86-935F-8F95D1F676EB}"/>
              </a:ext>
            </a:extLst>
          </p:cNvPr>
          <p:cNvSpPr txBox="1">
            <a:spLocks/>
          </p:cNvSpPr>
          <p:nvPr userDrawn="1"/>
        </p:nvSpPr>
        <p:spPr>
          <a:xfrm>
            <a:off x="765497" y="3461743"/>
            <a:ext cx="5186597" cy="29926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endParaRPr lang="es-CO" sz="1800" b="0" i="0">
              <a:solidFill>
                <a:schemeClr val="tx1"/>
              </a:solidFill>
              <a:latin typeface="Kiffo BDB Light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718AAA6-630C-B3A9-B2E4-DB50890AFEC3}"/>
              </a:ext>
            </a:extLst>
          </p:cNvPr>
          <p:cNvSpPr txBox="1">
            <a:spLocks/>
          </p:cNvSpPr>
          <p:nvPr userDrawn="1"/>
        </p:nvSpPr>
        <p:spPr>
          <a:xfrm>
            <a:off x="765496" y="3906974"/>
            <a:ext cx="5186597" cy="29926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endParaRPr lang="es-CO" sz="1800" b="0" i="0">
              <a:solidFill>
                <a:schemeClr val="bg1"/>
              </a:solidFill>
              <a:latin typeface="Kiffo BDB Light" pitchFamily="2" charset="77"/>
            </a:endParaRP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6F8034E8-5B16-217E-0669-A561463EA9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5496" y="3906974"/>
            <a:ext cx="5562600" cy="619125"/>
          </a:xfrm>
          <a:prstGeom prst="rect">
            <a:avLst/>
          </a:prstGeom>
        </p:spPr>
        <p:txBody>
          <a:bodyPr/>
          <a:lstStyle>
            <a:lvl5pPr marL="46038" indent="0" algn="just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4"/>
            <a:r>
              <a:rPr lang="es-MX"/>
              <a:t>Texto</a:t>
            </a:r>
            <a:endParaRPr lang="es-CO"/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45E28225-EAE3-2339-5543-E7EA3B9B1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5496" y="2106286"/>
            <a:ext cx="4418012" cy="98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8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 dirty="0"/>
              <a:t>TÍTULO</a:t>
            </a:r>
            <a:endParaRPr lang="es-CO" dirty="0"/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85C50477-9580-5757-E576-B9B81EEBFC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5496" y="3182009"/>
            <a:ext cx="4292600" cy="57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4000" b="0" i="0" kern="1200" dirty="0">
                <a:solidFill>
                  <a:schemeClr val="bg1"/>
                </a:solidFill>
                <a:latin typeface="Kiffo BDB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 sz="2800" b="0" i="0">
                <a:solidFill>
                  <a:schemeClr val="bg1"/>
                </a:solidFill>
                <a:latin typeface="Kiffo BDB Light" pitchFamily="2" charset="77"/>
              </a:rPr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3542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E96E0E51-78F1-BE0F-FC46-D416BD81A4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5A0606-06E3-8D47-E784-E937D36A4CEF}"/>
              </a:ext>
            </a:extLst>
          </p:cNvPr>
          <p:cNvSpPr txBox="1">
            <a:spLocks/>
          </p:cNvSpPr>
          <p:nvPr userDrawn="1"/>
        </p:nvSpPr>
        <p:spPr>
          <a:xfrm>
            <a:off x="8738081" y="3026291"/>
            <a:ext cx="1726367" cy="37035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MX" sz="2000" b="0" i="0">
                <a:solidFill>
                  <a:schemeClr val="tx1"/>
                </a:solidFill>
                <a:latin typeface="Kiffo BDB Regular" pitchFamily="2" charset="77"/>
              </a:rPr>
              <a:t>FOTO</a:t>
            </a:r>
            <a:endParaRPr lang="es-CO" sz="2000" b="0" i="0">
              <a:solidFill>
                <a:schemeClr val="tx1"/>
              </a:solidFill>
              <a:latin typeface="Kiffo BDB Regular" pitchFamily="2" charset="77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EEB673-FB7C-8B86-935F-8F95D1F676EB}"/>
              </a:ext>
            </a:extLst>
          </p:cNvPr>
          <p:cNvSpPr txBox="1">
            <a:spLocks/>
          </p:cNvSpPr>
          <p:nvPr userDrawn="1"/>
        </p:nvSpPr>
        <p:spPr>
          <a:xfrm>
            <a:off x="765497" y="3461743"/>
            <a:ext cx="5186597" cy="29926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endParaRPr lang="es-CO" sz="1800" b="0" i="0">
              <a:solidFill>
                <a:schemeClr val="tx1"/>
              </a:solidFill>
              <a:latin typeface="Kiffo BDB Light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718AAA6-630C-B3A9-B2E4-DB50890AFEC3}"/>
              </a:ext>
            </a:extLst>
          </p:cNvPr>
          <p:cNvSpPr txBox="1">
            <a:spLocks/>
          </p:cNvSpPr>
          <p:nvPr userDrawn="1"/>
        </p:nvSpPr>
        <p:spPr>
          <a:xfrm>
            <a:off x="765496" y="3906974"/>
            <a:ext cx="5186597" cy="29926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endParaRPr lang="es-CO" sz="1800" b="0" i="0">
              <a:solidFill>
                <a:schemeClr val="bg1"/>
              </a:solidFill>
              <a:latin typeface="Kiffo BDB Light" pitchFamily="2" charset="77"/>
            </a:endParaRP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CFB60A2D-1381-BD94-AFFD-6D9F1321C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5496" y="3906974"/>
            <a:ext cx="5562600" cy="619125"/>
          </a:xfrm>
          <a:prstGeom prst="rect">
            <a:avLst/>
          </a:prstGeom>
        </p:spPr>
        <p:txBody>
          <a:bodyPr/>
          <a:lstStyle>
            <a:lvl5pPr marL="46038" indent="0" algn="just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4"/>
            <a:r>
              <a:rPr lang="es-MX"/>
              <a:t>Texto</a:t>
            </a:r>
            <a:endParaRPr lang="es-CO"/>
          </a:p>
        </p:txBody>
      </p:sp>
      <p:sp>
        <p:nvSpPr>
          <p:cNvPr id="15" name="Marcador de texto 9">
            <a:extLst>
              <a:ext uri="{FF2B5EF4-FFF2-40B4-BE49-F238E27FC236}">
                <a16:creationId xmlns:a16="http://schemas.microsoft.com/office/drawing/2014/main" id="{E6135B56-0A8E-D381-D9EF-16C072918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5496" y="2106286"/>
            <a:ext cx="4418012" cy="98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8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060BC29E-D14B-CB25-46E7-05F557F5B6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5496" y="3182009"/>
            <a:ext cx="4292600" cy="57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4000" b="0" i="0" kern="1200" dirty="0">
                <a:solidFill>
                  <a:schemeClr val="bg1"/>
                </a:solidFill>
                <a:latin typeface="Kiffo BDB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 sz="2800" b="0" i="0">
                <a:solidFill>
                  <a:schemeClr val="bg1"/>
                </a:solidFill>
                <a:latin typeface="Kiffo BDB Light" pitchFamily="2" charset="77"/>
              </a:rPr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1293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960C029-BFC7-8141-CC73-A502BBD36E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5A0606-06E3-8D47-E784-E937D36A4CEF}"/>
              </a:ext>
            </a:extLst>
          </p:cNvPr>
          <p:cNvSpPr txBox="1">
            <a:spLocks/>
          </p:cNvSpPr>
          <p:nvPr userDrawn="1"/>
        </p:nvSpPr>
        <p:spPr>
          <a:xfrm>
            <a:off x="8738081" y="3026291"/>
            <a:ext cx="1726367" cy="37035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MX" sz="2000" b="0" i="0">
                <a:solidFill>
                  <a:schemeClr val="tx1"/>
                </a:solidFill>
                <a:latin typeface="Kiffo BDB Regular" pitchFamily="2" charset="77"/>
              </a:rPr>
              <a:t>FOTO</a:t>
            </a:r>
            <a:endParaRPr lang="es-CO" sz="2000" b="0" i="0">
              <a:solidFill>
                <a:schemeClr val="tx1"/>
              </a:solidFill>
              <a:latin typeface="Kiffo BDB Regular" pitchFamily="2" charset="77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EEB673-FB7C-8B86-935F-8F95D1F676EB}"/>
              </a:ext>
            </a:extLst>
          </p:cNvPr>
          <p:cNvSpPr txBox="1">
            <a:spLocks/>
          </p:cNvSpPr>
          <p:nvPr userDrawn="1"/>
        </p:nvSpPr>
        <p:spPr>
          <a:xfrm>
            <a:off x="765497" y="3461743"/>
            <a:ext cx="5186597" cy="29926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endParaRPr lang="es-CO" sz="1800" b="0" i="0">
              <a:solidFill>
                <a:schemeClr val="tx1"/>
              </a:solidFill>
              <a:latin typeface="Kiffo BDB Light" pitchFamily="2" charset="77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718AAA6-630C-B3A9-B2E4-DB50890AFEC3}"/>
              </a:ext>
            </a:extLst>
          </p:cNvPr>
          <p:cNvSpPr txBox="1">
            <a:spLocks/>
          </p:cNvSpPr>
          <p:nvPr userDrawn="1"/>
        </p:nvSpPr>
        <p:spPr>
          <a:xfrm>
            <a:off x="765496" y="3906974"/>
            <a:ext cx="5186597" cy="29926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endParaRPr lang="es-CO" sz="1800" b="0" i="0">
              <a:solidFill>
                <a:schemeClr val="bg1"/>
              </a:solidFill>
              <a:latin typeface="Kiffo BDB Light" pitchFamily="2" charset="77"/>
            </a:endParaRP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31F99520-3225-AAA5-0591-48E8B99F5E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5496" y="3906974"/>
            <a:ext cx="5562600" cy="619125"/>
          </a:xfrm>
          <a:prstGeom prst="rect">
            <a:avLst/>
          </a:prstGeom>
        </p:spPr>
        <p:txBody>
          <a:bodyPr/>
          <a:lstStyle>
            <a:lvl5pPr marL="46038" indent="0" algn="just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4"/>
            <a:r>
              <a:rPr lang="es-MX"/>
              <a:t>Texto</a:t>
            </a:r>
            <a:endParaRPr lang="es-CO"/>
          </a:p>
        </p:txBody>
      </p:sp>
      <p:sp>
        <p:nvSpPr>
          <p:cNvPr id="15" name="Marcador de texto 9">
            <a:extLst>
              <a:ext uri="{FF2B5EF4-FFF2-40B4-BE49-F238E27FC236}">
                <a16:creationId xmlns:a16="http://schemas.microsoft.com/office/drawing/2014/main" id="{BD437913-9690-EEC3-71A0-324EEAF9A7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5496" y="2106286"/>
            <a:ext cx="4418012" cy="98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8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3B80D3AB-1A14-6A51-91DD-244B3B8787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5496" y="3182009"/>
            <a:ext cx="4292600" cy="57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4000" b="0" i="0" kern="1200" dirty="0">
                <a:solidFill>
                  <a:schemeClr val="bg1"/>
                </a:solidFill>
                <a:latin typeface="Kiffo BDB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 sz="2800" b="0" i="0">
                <a:solidFill>
                  <a:schemeClr val="bg1"/>
                </a:solidFill>
                <a:latin typeface="Kiffo BDB Light" pitchFamily="2" charset="77"/>
              </a:rPr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1165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D7CFFA9-91DE-4DEC-A95F-8F39C611F4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111" y="4225815"/>
            <a:ext cx="4418012" cy="98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8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259A984-F41F-E002-4979-5F399D909B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111" y="5301538"/>
            <a:ext cx="4292600" cy="57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4000" b="0" i="0" kern="1200" dirty="0">
                <a:solidFill>
                  <a:schemeClr val="bg1"/>
                </a:solidFill>
                <a:latin typeface="Kiffo BDB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 sz="2800" b="0" i="0">
                <a:solidFill>
                  <a:schemeClr val="bg1"/>
                </a:solidFill>
                <a:latin typeface="Kiffo BDB Light" pitchFamily="2" charset="77"/>
              </a:rPr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809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5C8BE28-A9D9-54E7-8B06-F87BFCBC6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AAA9ACE-9E9E-CED9-C6B4-6C7721D96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111" y="4225815"/>
            <a:ext cx="4418012" cy="98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8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CEDC97CA-B599-09E4-485E-B73367DCF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111" y="5301538"/>
            <a:ext cx="4292600" cy="57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4000" b="0" i="0" kern="1200" dirty="0">
                <a:solidFill>
                  <a:schemeClr val="bg1"/>
                </a:solidFill>
                <a:latin typeface="Kiffo BDB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 sz="2800" b="0" i="0">
                <a:solidFill>
                  <a:schemeClr val="bg1"/>
                </a:solidFill>
                <a:latin typeface="Kiffo BDB Light" pitchFamily="2" charset="77"/>
              </a:rPr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4619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7CA80DD3-F82A-53F3-351D-086B7D67AC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ECE52E7-3A74-3270-7DBD-550B75F2B4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111" y="4225815"/>
            <a:ext cx="4418012" cy="98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8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8C422C5F-9002-4F3E-3DB9-11737A1FB8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111" y="5301538"/>
            <a:ext cx="4292600" cy="57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4000" b="0" i="0" kern="1200" dirty="0">
                <a:solidFill>
                  <a:schemeClr val="bg1"/>
                </a:solidFill>
                <a:latin typeface="Kiffo BDB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 sz="2800" b="0" i="0">
                <a:solidFill>
                  <a:schemeClr val="bg1"/>
                </a:solidFill>
                <a:latin typeface="Kiffo BDB Light" pitchFamily="2" charset="77"/>
              </a:rPr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6026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EEB673-FB7C-8B86-935F-8F95D1F676EB}"/>
              </a:ext>
            </a:extLst>
          </p:cNvPr>
          <p:cNvSpPr txBox="1">
            <a:spLocks/>
          </p:cNvSpPr>
          <p:nvPr userDrawn="1"/>
        </p:nvSpPr>
        <p:spPr>
          <a:xfrm>
            <a:off x="765497" y="3461743"/>
            <a:ext cx="5186597" cy="29926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endParaRPr lang="es-CO" sz="1800" b="0" i="0">
              <a:solidFill>
                <a:schemeClr val="tx1"/>
              </a:solidFill>
              <a:latin typeface="Kiffo BDB Light" pitchFamily="2" charset="77"/>
            </a:endParaRP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96EB82A-1D43-66F1-5AC0-E74A8974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5521" y="2615002"/>
            <a:ext cx="7605994" cy="19927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5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CAPÍTULO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760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597EFA48-AD0F-50F1-D822-F25B8A92CE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A825C299-FCE1-07A0-938A-9BCC3570C8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238" y="4367541"/>
            <a:ext cx="7251700" cy="1797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2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6756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BAFC6CB-4F11-69A0-904F-C3D6740C70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4" y="0"/>
            <a:ext cx="12187066" cy="6858000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EEB673-FB7C-8B86-935F-8F95D1F676EB}"/>
              </a:ext>
            </a:extLst>
          </p:cNvPr>
          <p:cNvSpPr txBox="1">
            <a:spLocks/>
          </p:cNvSpPr>
          <p:nvPr userDrawn="1"/>
        </p:nvSpPr>
        <p:spPr>
          <a:xfrm>
            <a:off x="765497" y="3461743"/>
            <a:ext cx="5186597" cy="29926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endParaRPr lang="es-CO" sz="1800" b="0" i="0">
              <a:solidFill>
                <a:schemeClr val="tx1"/>
              </a:solidFill>
              <a:latin typeface="Kiffo BDB Light" pitchFamily="2" charset="77"/>
            </a:endParaRP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2BC0E84A-5F5F-3B16-7D1A-6F2B43DBE3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5521" y="2615002"/>
            <a:ext cx="7605994" cy="19927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5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CAPÍTULO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652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270F70C-34DD-EFB8-3EAE-7B179E30EC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FEEB673-FB7C-8B86-935F-8F95D1F676EB}"/>
              </a:ext>
            </a:extLst>
          </p:cNvPr>
          <p:cNvSpPr txBox="1">
            <a:spLocks/>
          </p:cNvSpPr>
          <p:nvPr userDrawn="1"/>
        </p:nvSpPr>
        <p:spPr>
          <a:xfrm>
            <a:off x="765497" y="3461743"/>
            <a:ext cx="5186597" cy="29926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endParaRPr lang="es-CO" sz="1800" b="0" i="0">
              <a:solidFill>
                <a:schemeClr val="tx1"/>
              </a:solidFill>
              <a:latin typeface="Kiffo BDB Light" pitchFamily="2" charset="77"/>
            </a:endParaRP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id="{C5D769A2-F572-135A-DA59-7830E56E45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5521" y="2615002"/>
            <a:ext cx="7605994" cy="19927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5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CAPÍTULO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0577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B9CF099-2E52-1A9C-8B08-B04FFC2AAE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243846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0BEC3"/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2EA7083D-33DA-7823-75EA-1AA39B3B3A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175" y="361924"/>
            <a:ext cx="7720013" cy="32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F0BEC3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Título diapositiva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11FE763B-4FD0-16EF-D229-72A7475FEE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174" y="1842609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34210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5EA974-0AEA-E426-D4D1-88AFA1A401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57" y="0"/>
            <a:ext cx="12134886" cy="6858000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CD405D30-1240-AAEF-DDCC-8095DE4798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243846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C8AABE"/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50172BE1-AE21-BB40-6A89-9D7DBCD6E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175" y="421884"/>
            <a:ext cx="7720013" cy="32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C8AABE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Título diapositiva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070D0BD1-56CD-93CB-1451-5BC273DAC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174" y="1842609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237500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A9CB8C5-D7EB-5FF7-6A39-1F6BB1496F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0278"/>
          </a:xfrm>
          <a:prstGeom prst="rect">
            <a:avLst/>
          </a:prstGeom>
        </p:spPr>
      </p:pic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EFB6BA51-5E79-5678-D8CE-4BEFED0BCB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303806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8CAFBE"/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C268984C-7077-8E10-396C-632F9A6FE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175" y="421884"/>
            <a:ext cx="7720013" cy="32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8CAFBE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Título diapositiva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76CB4D0D-EEE2-CBE5-C7AB-1885E4A322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174" y="1902569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585179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35B620-07ED-152F-648F-EBB51D4C8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0278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29AB85F4-BB84-4586-D987-D5199C776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303806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19150"/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1802F1F3-D56B-1303-931C-7A5D148921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175" y="421884"/>
            <a:ext cx="7720013" cy="32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919150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Título diapositiva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8EA2FF6A-EAFA-28CD-B51F-253EEB1E2B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174" y="1902569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759898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66E78-6BC6-77D0-3E37-29FC5E15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89CEB9-97D3-32A6-ED76-D34AACD1BC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20"/>
            <a:ext cx="12192000" cy="6846559"/>
          </a:xfrm>
          <a:prstGeom prst="rect">
            <a:avLst/>
          </a:prstGeom>
        </p:spPr>
      </p:pic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698EAE03-6152-9B07-AC1D-9AFC607068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303806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ECCD5A"/>
                </a:solidFill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6564315-4B7E-66BC-325B-D72FD1576F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175" y="421884"/>
            <a:ext cx="7720013" cy="32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ECCD5A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 dirty="0"/>
              <a:t>Título diapositiva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441A3F2C-D70B-9012-2C12-A90EDB3CCC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174" y="1902569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804048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ranja   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E80B2-1534-7748-A4D0-A2D039BB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1CF105-8110-FE4C-9420-E404C4BB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  <a:endParaRPr lang="es-ES_tradn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45A423-6B73-7D40-B4B7-E6E82E5F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3D91-44AF-0A4D-8064-56947BF45F0A}" type="datetimeFigureOut">
              <a:rPr lang="es-ES_tradnl" smtClean="0"/>
              <a:t>23/10/2024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C86D4D-6F1E-9F49-AEC9-073189CC7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312A2C-1BE3-C04A-8AF9-2423C0EC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24A4-7B3C-BC48-93F1-6A2B481ECBBC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BF77E46-EFB5-26E3-6CA8-3CDD963568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20"/>
            <a:ext cx="12192000" cy="6846559"/>
          </a:xfrm>
          <a:prstGeom prst="rect">
            <a:avLst/>
          </a:prstGeom>
        </p:spPr>
      </p:pic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00C0872-968B-F7D5-459A-18C28A63B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303806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D7733C"/>
                </a:solidFill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02F6A6D0-3055-41B1-4F31-99924C1BC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175" y="421884"/>
            <a:ext cx="7720013" cy="32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D8733B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 dirty="0"/>
              <a:t>Título diapositiva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0D5B5AD-2164-08FA-A60A-A85C1B4DC2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174" y="1902569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8509774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29AB85F4-BB84-4586-D987-D5199C776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235" y="1963373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0BEC3"/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8EA2FF6A-EAFA-28CD-B51F-253EEB1E2B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9235" y="2727028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95000"/>
                    <a:lumOff val="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1655128-1F56-D1DF-CB53-41E13891DB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5619" y="1963373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56197BF3-585B-BDA7-1DD8-F2C926D955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619" y="2727028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E1F0A66F-EA55-EDDA-8275-EDDEA136B7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175" y="391904"/>
            <a:ext cx="7720013" cy="32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F0BEC3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Título diapositiva</a:t>
            </a:r>
          </a:p>
        </p:txBody>
      </p:sp>
    </p:spTree>
    <p:extLst>
      <p:ext uri="{BB962C8B-B14F-4D97-AF65-F5344CB8AC3E}">
        <p14:creationId xmlns:p14="http://schemas.microsoft.com/office/powerpoint/2010/main" val="402009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E491224C-A608-F80E-7B87-57005FD974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" y="0"/>
            <a:ext cx="12186806" cy="6887980"/>
          </a:xfrm>
          <a:prstGeom prst="rect">
            <a:avLst/>
          </a:prstGeom>
        </p:spPr>
      </p:pic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29AB85F4-BB84-4586-D987-D5199C776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235" y="1963373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8CAFBE"/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8EA2FF6A-EAFA-28CD-B51F-253EEB1E2B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9235" y="2727028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1655128-1F56-D1DF-CB53-41E13891DB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5619" y="1963373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56197BF3-585B-BDA7-1DD8-F2C926D955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619" y="2727028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E1F0A66F-EA55-EDDA-8275-EDDEA136B7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175" y="391904"/>
            <a:ext cx="7720013" cy="32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8CAFBE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Título diapositiva</a:t>
            </a:r>
          </a:p>
        </p:txBody>
      </p:sp>
    </p:spTree>
    <p:extLst>
      <p:ext uri="{BB962C8B-B14F-4D97-AF65-F5344CB8AC3E}">
        <p14:creationId xmlns:p14="http://schemas.microsoft.com/office/powerpoint/2010/main" val="59646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F5A251F-BEEB-599A-DC04-21081E0276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9" y="264160"/>
            <a:ext cx="12180722" cy="6858000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55006760-0A74-FE7D-378E-FEA721978D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238" y="4367541"/>
            <a:ext cx="7251700" cy="1797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2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3888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8EE2745-7864-B1CA-9598-DBB5E09E39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7" y="0"/>
            <a:ext cx="12133763" cy="6858000"/>
          </a:xfrm>
          <a:prstGeom prst="rect">
            <a:avLst/>
          </a:prstGeom>
        </p:spPr>
      </p:pic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29AB85F4-BB84-4586-D987-D5199C776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235" y="1963373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C8AABE"/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8EA2FF6A-EAFA-28CD-B51F-253EEB1E2B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9235" y="2727028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95000"/>
                    <a:lumOff val="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1655128-1F56-D1DF-CB53-41E13891DB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5619" y="1963373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56197BF3-585B-BDA7-1DD8-F2C926D955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619" y="2727028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E1F0A66F-EA55-EDDA-8275-EDDEA136B7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175" y="391904"/>
            <a:ext cx="7720013" cy="32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C8AABE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Título diapositiva</a:t>
            </a:r>
          </a:p>
        </p:txBody>
      </p:sp>
    </p:spTree>
    <p:extLst>
      <p:ext uri="{BB962C8B-B14F-4D97-AF65-F5344CB8AC3E}">
        <p14:creationId xmlns:p14="http://schemas.microsoft.com/office/powerpoint/2010/main" val="29454726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5343DF5-7350-FBF3-0FF7-E7114B26F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8" y="0"/>
            <a:ext cx="12162882" cy="6874458"/>
          </a:xfrm>
          <a:prstGeom prst="rect">
            <a:avLst/>
          </a:prstGeom>
        </p:spPr>
      </p:pic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29AB85F4-BB84-4586-D987-D5199C776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235" y="1963373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19150"/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8EA2FF6A-EAFA-28CD-B51F-253EEB1E2B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9235" y="2727028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1655128-1F56-D1DF-CB53-41E13891DB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5619" y="1963373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56197BF3-585B-BDA7-1DD8-F2C926D955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619" y="2727028"/>
            <a:ext cx="4587146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>
                    <a:lumMod val="9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E1F0A66F-EA55-EDDA-8275-EDDEA136B7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175" y="391904"/>
            <a:ext cx="7720013" cy="32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919150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Título diapositiva</a:t>
            </a:r>
          </a:p>
        </p:txBody>
      </p:sp>
    </p:spTree>
    <p:extLst>
      <p:ext uri="{BB962C8B-B14F-4D97-AF65-F5344CB8AC3E}">
        <p14:creationId xmlns:p14="http://schemas.microsoft.com/office/powerpoint/2010/main" val="88190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7FD0E733-4952-6FB3-8246-F579337C6F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65CB0C3C-5CB7-DAFD-5ADE-1E9BCDCA7C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238" y="4367541"/>
            <a:ext cx="7251700" cy="1797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2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9987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59AC23-1A90-9F64-0466-BE90D40F5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52" y="-1"/>
            <a:ext cx="12179248" cy="6865189"/>
          </a:xfrm>
          <a:prstGeom prst="rect">
            <a:avLst/>
          </a:prstGeo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55006760-0A74-FE7D-378E-FEA721978D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238" y="4367541"/>
            <a:ext cx="7251700" cy="1797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2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769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55006760-0A74-FE7D-378E-FEA721978D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238" y="4367541"/>
            <a:ext cx="7251700" cy="1797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2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843617-5545-3FFA-962D-40885E97FB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72377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5061E2A-786E-57C2-E409-6D7F58C9E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638" y="4519941"/>
            <a:ext cx="7251700" cy="1797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2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407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55006760-0A74-FE7D-378E-FEA721978D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238" y="4367541"/>
            <a:ext cx="7251700" cy="1797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2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E7D66F-29E6-17E4-83D5-847389B788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24" y="-1"/>
            <a:ext cx="12170776" cy="6869981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1008D6F-AFF1-FEEE-2790-E8F3EF632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638" y="4519941"/>
            <a:ext cx="7251700" cy="1797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12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441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A9CB8C5-D7EB-5FF7-6A39-1F6BB1496F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0278"/>
          </a:xfrm>
          <a:prstGeom prst="rect">
            <a:avLst/>
          </a:prstGeom>
        </p:spPr>
      </p:pic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EFB6BA51-5E79-5678-D8CE-4BEFED0BCB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303806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8CAFBE"/>
                </a:solidFill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C268984C-7077-8E10-396C-632F9A6FE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9175" y="421884"/>
            <a:ext cx="7720013" cy="327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8CAFBE"/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Título diapositiva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76CB4D0D-EEE2-CBE5-C7AB-1885E4A322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9174" y="1902569"/>
            <a:ext cx="9249087" cy="480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</a:defRPr>
            </a:lvl1pPr>
          </a:lstStyle>
          <a:p>
            <a:pPr lvl="0"/>
            <a:r>
              <a:rPr lang="es-CO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2035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5F309-CDB5-AD80-C75C-97EC788C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774B9-C2B6-174D-B59B-C8C08C58E0E5}" type="datetimeFigureOut">
              <a:rPr lang="es-CO" smtClean="0"/>
              <a:t>23/10/2024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76D2E-3046-F839-88FA-4D77E9E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37DAA-41A1-C92F-BA5B-E87485D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7A4-6ED3-C740-BECB-774C52C64D92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326AD9-7CF5-C064-02DF-080B8F16686E}"/>
              </a:ext>
            </a:extLst>
          </p:cNvPr>
          <p:cNvSpPr txBox="1"/>
          <p:nvPr userDrawn="1"/>
        </p:nvSpPr>
        <p:spPr>
          <a:xfrm>
            <a:off x="6953438" y="1189477"/>
            <a:ext cx="4350774" cy="399681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5A0606-06E3-8D47-E784-E937D36A4CEF}"/>
              </a:ext>
            </a:extLst>
          </p:cNvPr>
          <p:cNvSpPr txBox="1">
            <a:spLocks/>
          </p:cNvSpPr>
          <p:nvPr userDrawn="1"/>
        </p:nvSpPr>
        <p:spPr>
          <a:xfrm>
            <a:off x="8265641" y="3002705"/>
            <a:ext cx="1726367" cy="370356"/>
          </a:xfr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i="0" kern="1200">
                <a:solidFill>
                  <a:schemeClr val="bg1"/>
                </a:solidFill>
                <a:latin typeface="Kiffo BDB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MX" sz="2000" b="0" i="0">
                <a:solidFill>
                  <a:schemeClr val="tx1"/>
                </a:solidFill>
                <a:latin typeface="Kiffo BDB Regular" pitchFamily="2" charset="77"/>
              </a:rPr>
              <a:t>FOTO</a:t>
            </a:r>
            <a:endParaRPr lang="es-CO" sz="2000" b="0" i="0">
              <a:solidFill>
                <a:schemeClr val="tx1"/>
              </a:solidFill>
              <a:latin typeface="Kiffo BDB Regular" pitchFamily="2" charset="77"/>
            </a:endParaRP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B5E5CCF-715D-81FB-0F59-0B77F4D51C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522" y="2512167"/>
            <a:ext cx="4418012" cy="98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8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/>
              <a:t>TÍTULO</a:t>
            </a:r>
            <a:endParaRPr lang="es-CO"/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12CC6E83-9466-C9F7-AEF0-36E8BA64AF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2522" y="3587890"/>
            <a:ext cx="4292600" cy="57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CO" sz="4000" b="0" i="0" kern="1200" dirty="0">
                <a:solidFill>
                  <a:schemeClr val="bg1"/>
                </a:solidFill>
                <a:latin typeface="Kiffo BDB Ligh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MX" sz="2800" b="0" i="0">
                <a:solidFill>
                  <a:schemeClr val="bg1"/>
                </a:solidFill>
                <a:latin typeface="Kiffo BDB Light" pitchFamily="2" charset="77"/>
              </a:rPr>
              <a:t>Subtítulo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522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2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2D490A0-382E-9C73-87E3-F3F12CB07D6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746F3F0C-5D26-570A-93B1-6A217E1DC0D5}"/>
              </a:ext>
            </a:extLst>
          </p:cNvPr>
          <p:cNvSpPr txBox="1">
            <a:spLocks/>
          </p:cNvSpPr>
          <p:nvPr userDrawn="1"/>
        </p:nvSpPr>
        <p:spPr>
          <a:xfrm>
            <a:off x="757238" y="4367541"/>
            <a:ext cx="7251700" cy="17970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CO" sz="12000" b="0" i="0" kern="1200" dirty="0">
                <a:solidFill>
                  <a:schemeClr val="bg1"/>
                </a:solidFill>
                <a:latin typeface="Kiffo BDB Thin" pitchFamily="2" charset="77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51920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741" r:id="rId4"/>
    <p:sldLayoutId id="2147483738" r:id="rId5"/>
    <p:sldLayoutId id="2147483739" r:id="rId6"/>
    <p:sldLayoutId id="2147483740" r:id="rId7"/>
    <p:sldLayoutId id="214748375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AE8B7FB-1AD3-53DB-7498-A78147F8C3F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1"/>
            <a:ext cx="12192000" cy="68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9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2" r:id="rId3"/>
    <p:sldLayoutId id="21474836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6983E-9147-E536-A567-FDBE0B13C8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2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EB1138FD-2EBF-91E7-FFE7-4E6A69441F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57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332FF8-B466-2557-78DF-55E799471F8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4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AE8B7FB-1AD3-53DB-7498-A78147F8C3F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-1"/>
            <a:ext cx="12192000" cy="689681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786B5D6-1C34-76B0-D801-FC67E8D770C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" y="-1"/>
            <a:ext cx="12203565" cy="68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7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89" r:id="rId3"/>
    <p:sldLayoutId id="2147483683" r:id="rId4"/>
    <p:sldLayoutId id="2147483746" r:id="rId5"/>
    <p:sldLayoutId id="214748375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F5DD481-7A86-7783-1AE1-A06A9811D2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1" y="-9000"/>
            <a:ext cx="12165610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69188C5-0574-074D-4A47-E93EE62EB6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sz="6000" b="1" dirty="0"/>
              <a:t>Caso de negocio: Score de Originación </a:t>
            </a:r>
          </a:p>
        </p:txBody>
      </p:sp>
    </p:spTree>
    <p:extLst>
      <p:ext uri="{BB962C8B-B14F-4D97-AF65-F5344CB8AC3E}">
        <p14:creationId xmlns:p14="http://schemas.microsoft.com/office/powerpoint/2010/main" val="104096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A2EEADF-7A18-E987-43CA-7930D9316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3" y="1015939"/>
            <a:ext cx="9249087" cy="1134594"/>
          </a:xfrm>
        </p:spPr>
        <p:txBody>
          <a:bodyPr/>
          <a:lstStyle/>
          <a:p>
            <a:r>
              <a:rPr lang="es-MX" b="1" dirty="0"/>
              <a:t>Metodología </a:t>
            </a:r>
          </a:p>
          <a:p>
            <a:r>
              <a:rPr lang="es-MX" b="1" dirty="0"/>
              <a:t>2. Re muestreo de la base de entrenamiento</a:t>
            </a:r>
            <a:endParaRPr lang="es-CO" b="1" dirty="0"/>
          </a:p>
          <a:p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17FCEF-65F3-1341-6EFE-1D0417917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C18228-0866-517B-F407-DB0EF589D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4" y="2429933"/>
            <a:ext cx="10283826" cy="3750734"/>
          </a:xfrm>
        </p:spPr>
        <p:txBody>
          <a:bodyPr/>
          <a:lstStyle/>
          <a:p>
            <a:r>
              <a:rPr lang="es-CO" dirty="0"/>
              <a:t>2. 1. </a:t>
            </a:r>
            <a:r>
              <a:rPr lang="es-CO" b="1" dirty="0"/>
              <a:t>Re muestreo </a:t>
            </a:r>
            <a:r>
              <a:rPr lang="es-CO" dirty="0"/>
              <a:t>de datos para entrenamiento.</a:t>
            </a:r>
            <a:r>
              <a:rPr lang="es-CO" b="1" dirty="0"/>
              <a:t> Control de modelos.</a:t>
            </a:r>
          </a:p>
          <a:p>
            <a:endParaRPr lang="es-CO" dirty="0"/>
          </a:p>
          <a:p>
            <a:r>
              <a:rPr lang="es-CO" b="1" dirty="0"/>
              <a:t>Técnica utilizada: </a:t>
            </a:r>
            <a:r>
              <a:rPr lang="es-CO" dirty="0"/>
              <a:t>SMOTE (</a:t>
            </a:r>
            <a:r>
              <a:rPr lang="es-CO" dirty="0" err="1"/>
              <a:t>Synthetic</a:t>
            </a:r>
            <a:r>
              <a:rPr lang="es-CO" dirty="0"/>
              <a:t> </a:t>
            </a:r>
            <a:r>
              <a:rPr lang="es-CO" dirty="0" err="1"/>
              <a:t>Minority</a:t>
            </a:r>
            <a:r>
              <a:rPr lang="es-CO" dirty="0"/>
              <a:t> </a:t>
            </a:r>
            <a:r>
              <a:rPr lang="es-CO" dirty="0" err="1"/>
              <a:t>Oversampling</a:t>
            </a:r>
            <a:r>
              <a:rPr lang="es-CO" dirty="0"/>
              <a:t> </a:t>
            </a:r>
            <a:r>
              <a:rPr lang="es-CO" dirty="0" err="1"/>
              <a:t>Technique</a:t>
            </a:r>
            <a:r>
              <a:rPr lang="es-CO" dirty="0"/>
              <a:t>)</a:t>
            </a:r>
          </a:p>
          <a:p>
            <a:r>
              <a:rPr lang="es-CO" dirty="0"/>
              <a:t>	</a:t>
            </a:r>
          </a:p>
          <a:p>
            <a:r>
              <a:rPr lang="es-CO" dirty="0"/>
              <a:t>2.2. Generación de las bases de entrenamiento y prueba.</a:t>
            </a:r>
          </a:p>
          <a:p>
            <a:r>
              <a:rPr lang="es-CO" dirty="0"/>
              <a:t>	2.2.1. Se mantendrán 1.000 registros fuera del proceso de entrenamiento de los modelos para ver 	cómo es su desempeño en datos nuevos.</a:t>
            </a:r>
          </a:p>
          <a:p>
            <a:endParaRPr lang="es-CO" dirty="0"/>
          </a:p>
          <a:p>
            <a:r>
              <a:rPr lang="es-CO" b="1" dirty="0"/>
              <a:t>Variable para predecir: </a:t>
            </a:r>
            <a:r>
              <a:rPr lang="es-CO" dirty="0"/>
              <a:t>BGI60_12</a:t>
            </a:r>
          </a:p>
          <a:p>
            <a:endParaRPr lang="es-CO" b="1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763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A2EEADF-7A18-E987-43CA-7930D9316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3" y="1015939"/>
            <a:ext cx="9249087" cy="1134594"/>
          </a:xfrm>
        </p:spPr>
        <p:txBody>
          <a:bodyPr/>
          <a:lstStyle/>
          <a:p>
            <a:r>
              <a:rPr lang="es-MX" b="1" dirty="0"/>
              <a:t>Metodología </a:t>
            </a:r>
          </a:p>
          <a:p>
            <a:r>
              <a:rPr lang="es-MX" b="1" dirty="0"/>
              <a:t>3. Selección del modelo</a:t>
            </a:r>
            <a:endParaRPr lang="es-CO" b="1" dirty="0"/>
          </a:p>
          <a:p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17FCEF-65F3-1341-6EFE-1D0417917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C18228-0866-517B-F407-DB0EF589D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4" y="2429932"/>
            <a:ext cx="3502026" cy="4174067"/>
          </a:xfrm>
        </p:spPr>
        <p:txBody>
          <a:bodyPr/>
          <a:lstStyle/>
          <a:p>
            <a:r>
              <a:rPr lang="es-CO" dirty="0"/>
              <a:t>3.1. Modelos potenciales:</a:t>
            </a:r>
          </a:p>
          <a:p>
            <a:r>
              <a:rPr lang="es-CO" dirty="0"/>
              <a:t>	3.1.1. </a:t>
            </a:r>
            <a:r>
              <a:rPr lang="es-CO" dirty="0" err="1"/>
              <a:t>XGBoost</a:t>
            </a:r>
            <a:endParaRPr lang="es-CO" dirty="0"/>
          </a:p>
          <a:p>
            <a:r>
              <a:rPr lang="es-CO" dirty="0"/>
              <a:t>	3.1.2. </a:t>
            </a:r>
            <a:r>
              <a:rPr lang="es-CO" b="1" dirty="0"/>
              <a:t>Extra </a:t>
            </a:r>
            <a:r>
              <a:rPr lang="es-CO" b="1" dirty="0" err="1"/>
              <a:t>Trees</a:t>
            </a:r>
            <a:endParaRPr lang="es-CO" b="1" dirty="0"/>
          </a:p>
          <a:p>
            <a:r>
              <a:rPr lang="es-CO" b="1" dirty="0"/>
              <a:t>	</a:t>
            </a:r>
            <a:r>
              <a:rPr lang="es-CO" dirty="0"/>
              <a:t>3.1.3. </a:t>
            </a:r>
            <a:r>
              <a:rPr lang="es-CO" dirty="0" err="1"/>
              <a:t>Random</a:t>
            </a:r>
            <a:r>
              <a:rPr lang="es-CO" dirty="0"/>
              <a:t> Forest</a:t>
            </a:r>
          </a:p>
          <a:p>
            <a:r>
              <a:rPr lang="es-CO" dirty="0"/>
              <a:t>	3.1.4. </a:t>
            </a:r>
            <a:r>
              <a:rPr lang="es-CO" dirty="0" err="1"/>
              <a:t>Logistic</a:t>
            </a:r>
            <a:r>
              <a:rPr lang="es-CO" dirty="0"/>
              <a:t> </a:t>
            </a:r>
            <a:r>
              <a:rPr lang="es-CO" dirty="0" err="1"/>
              <a:t>Reg</a:t>
            </a:r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335B98-0692-C5BB-4DD3-55AFFB58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"/>
          <a:stretch/>
        </p:blipFill>
        <p:spPr>
          <a:xfrm>
            <a:off x="5139266" y="2036719"/>
            <a:ext cx="5600839" cy="2784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01B2AB3A-3979-736D-C4EF-716BA616F134}"/>
              </a:ext>
            </a:extLst>
          </p:cNvPr>
          <p:cNvSpPr txBox="1">
            <a:spLocks/>
          </p:cNvSpPr>
          <p:nvPr/>
        </p:nvSpPr>
        <p:spPr>
          <a:xfrm>
            <a:off x="5237162" y="5046133"/>
            <a:ext cx="3502026" cy="4656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i="1" dirty="0"/>
              <a:t>Métrica utilizada: </a:t>
            </a:r>
            <a:r>
              <a:rPr lang="es-CO" i="1" dirty="0"/>
              <a:t>AUC-ROC	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178076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A2EEADF-7A18-E987-43CA-7930D9316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3" y="1015939"/>
            <a:ext cx="9249087" cy="1134594"/>
          </a:xfrm>
        </p:spPr>
        <p:txBody>
          <a:bodyPr/>
          <a:lstStyle/>
          <a:p>
            <a:r>
              <a:rPr lang="es-MX" b="1" dirty="0"/>
              <a:t>Metodología </a:t>
            </a:r>
          </a:p>
          <a:p>
            <a:r>
              <a:rPr lang="es-MX" b="1" dirty="0"/>
              <a:t>3. Selección del modelo</a:t>
            </a:r>
            <a:endParaRPr lang="es-CO" b="1" dirty="0"/>
          </a:p>
          <a:p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17FCEF-65F3-1341-6EFE-1D0417917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C18228-0866-517B-F407-DB0EF589D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4" y="2429932"/>
            <a:ext cx="3502026" cy="4174067"/>
          </a:xfrm>
        </p:spPr>
        <p:txBody>
          <a:bodyPr/>
          <a:lstStyle/>
          <a:p>
            <a:r>
              <a:rPr lang="es-CO" dirty="0"/>
              <a:t>3.1. Ajuste de hiperparametros y evaluación del mejor modelo.</a:t>
            </a:r>
          </a:p>
          <a:p>
            <a:endParaRPr lang="es-CO" dirty="0"/>
          </a:p>
          <a:p>
            <a:r>
              <a:rPr lang="es-CO" dirty="0"/>
              <a:t>Valor de AUC-ROC en base de prueba: 0.63</a:t>
            </a:r>
          </a:p>
          <a:p>
            <a:endParaRPr lang="es-CO" dirty="0"/>
          </a:p>
          <a:p>
            <a:r>
              <a:rPr lang="es-CO" dirty="0"/>
              <a:t>Mejor umbral: 0.3</a:t>
            </a:r>
          </a:p>
          <a:p>
            <a:endParaRPr lang="es-CO" dirty="0"/>
          </a:p>
          <a:p>
            <a:r>
              <a:rPr lang="es-CO" dirty="0"/>
              <a:t>	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01B2AB3A-3979-736D-C4EF-716BA616F134}"/>
              </a:ext>
            </a:extLst>
          </p:cNvPr>
          <p:cNvSpPr txBox="1">
            <a:spLocks/>
          </p:cNvSpPr>
          <p:nvPr/>
        </p:nvSpPr>
        <p:spPr>
          <a:xfrm>
            <a:off x="5757333" y="5276182"/>
            <a:ext cx="3502026" cy="4656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i="1" dirty="0"/>
              <a:t>Métrica utilizada: </a:t>
            </a:r>
            <a:r>
              <a:rPr lang="es-CO" i="1" dirty="0"/>
              <a:t>AUC-ROC	</a:t>
            </a:r>
            <a:endParaRPr lang="es-MX" i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7670E2-0BE9-C203-0485-1960F6294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716" y="1284079"/>
            <a:ext cx="4891927" cy="3872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207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17FCEF-65F3-1341-6EFE-1D0417917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8AD6BF7-C5B0-30D1-4936-68B0AB5DE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b="1" dirty="0"/>
              <a:t>Sobre el algoritmo seleccionado: Extra </a:t>
            </a:r>
            <a:r>
              <a:rPr lang="es-MX" b="1" dirty="0" err="1"/>
              <a:t>Trees</a:t>
            </a:r>
            <a:endParaRPr lang="es-CO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783DAC3-E2D7-6FF6-E7A0-4381C55D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2382592"/>
            <a:ext cx="5300041" cy="37261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085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690100-3730-D90C-121F-3201FA2DDA05}"/>
              </a:ext>
            </a:extLst>
          </p:cNvPr>
          <p:cNvSpPr/>
          <p:nvPr/>
        </p:nvSpPr>
        <p:spPr>
          <a:xfrm>
            <a:off x="6867939" y="2305878"/>
            <a:ext cx="3886200" cy="3802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17FCEF-65F3-1341-6EFE-1D0417917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8AD6BF7-C5B0-30D1-4936-68B0AB5DE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b="1" dirty="0"/>
              <a:t>Sobre el algoritmo seleccionado: Extra </a:t>
            </a:r>
            <a:r>
              <a:rPr lang="es-MX" b="1" dirty="0" err="1"/>
              <a:t>Trees</a:t>
            </a:r>
            <a:endParaRPr lang="es-CO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783DAC3-E2D7-6FF6-E7A0-4381C55D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2382592"/>
            <a:ext cx="5300041" cy="37261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912A8E7-E602-42CF-4CDC-C3E02CB8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9" y="2465416"/>
            <a:ext cx="1431647" cy="1006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9F6448B-B52A-0A38-3E64-D44C940D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9" y="3578600"/>
            <a:ext cx="1431647" cy="1006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436BA1-80A1-C643-C4AD-EB34C150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9" y="4807589"/>
            <a:ext cx="1431647" cy="1006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82907B-4C1A-A6B4-FDC3-66473A76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03" y="4807589"/>
            <a:ext cx="1431647" cy="1006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C79F13-7C86-0235-EE66-56344491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02" y="2465416"/>
            <a:ext cx="1431647" cy="1006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FEC7E3B-2AC4-00BC-B567-AEC48FC0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02" y="3635103"/>
            <a:ext cx="1431647" cy="1006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720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84F2C7D-7187-902B-B452-7AF7C57B0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Características más importantes en el modelo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EE00B2-2011-A624-C3D8-3C701F7935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8CC041-50CA-1F0C-DDC9-8F1088278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56" y="2142580"/>
            <a:ext cx="8555521" cy="4186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240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A2EEADF-7A18-E987-43CA-7930D9316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3" y="1015939"/>
            <a:ext cx="2663827" cy="1134594"/>
          </a:xfrm>
        </p:spPr>
        <p:txBody>
          <a:bodyPr/>
          <a:lstStyle/>
          <a:p>
            <a:r>
              <a:rPr lang="es-MX" b="1" dirty="0"/>
              <a:t>Metodología </a:t>
            </a:r>
          </a:p>
          <a:p>
            <a:r>
              <a:rPr lang="es-MX" b="1" dirty="0"/>
              <a:t>4. Evaluación de desempeño</a:t>
            </a:r>
            <a:endParaRPr lang="es-CO" b="1" dirty="0"/>
          </a:p>
          <a:p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17FCEF-65F3-1341-6EFE-1D0417917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5A6C0D6-7E65-7C7B-0D05-7EC9D032FF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382" y="1040863"/>
            <a:ext cx="9249087" cy="480023"/>
          </a:xfrm>
        </p:spPr>
        <p:txBody>
          <a:bodyPr/>
          <a:lstStyle/>
          <a:p>
            <a:r>
              <a:rPr lang="es-MX" b="1" dirty="0"/>
              <a:t>Score potencial</a:t>
            </a:r>
            <a:endParaRPr lang="es-CO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725FD9E-3ED4-4BB8-4527-E6ACED60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82" y="1621441"/>
            <a:ext cx="5622345" cy="19179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BAE8EF4-70AC-2452-E840-3FD8FB88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5" y="4220528"/>
            <a:ext cx="5560483" cy="1896851"/>
          </a:xfrm>
          <a:prstGeom prst="rect">
            <a:avLst/>
          </a:prstGeom>
        </p:spPr>
      </p:pic>
      <p:sp>
        <p:nvSpPr>
          <p:cNvPr id="15" name="Marcador de texto 5">
            <a:extLst>
              <a:ext uri="{FF2B5EF4-FFF2-40B4-BE49-F238E27FC236}">
                <a16:creationId xmlns:a16="http://schemas.microsoft.com/office/drawing/2014/main" id="{C15C9708-6ECA-2BE0-3FC2-83FCC32ADECF}"/>
              </a:ext>
            </a:extLst>
          </p:cNvPr>
          <p:cNvSpPr txBox="1">
            <a:spLocks/>
          </p:cNvSpPr>
          <p:nvPr/>
        </p:nvSpPr>
        <p:spPr>
          <a:xfrm>
            <a:off x="5268382" y="3740505"/>
            <a:ext cx="9249087" cy="4800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Score Advance</a:t>
            </a:r>
            <a:endParaRPr lang="es-CO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3D78A19-6BC6-BE3E-5DA9-7BF8B2F4851F}"/>
              </a:ext>
            </a:extLst>
          </p:cNvPr>
          <p:cNvSpPr txBox="1"/>
          <p:nvPr/>
        </p:nvSpPr>
        <p:spPr>
          <a:xfrm>
            <a:off x="1083733" y="2743200"/>
            <a:ext cx="375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Una de las métricas más relevantes en la evaluación de los modelos de riesgo es el KS – o la diferencia máxima entre las distribuciones de incumplidos y cumplidos-.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30635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A2EEADF-7A18-E987-43CA-7930D9316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3" y="1015939"/>
            <a:ext cx="6177494" cy="1134594"/>
          </a:xfrm>
        </p:spPr>
        <p:txBody>
          <a:bodyPr/>
          <a:lstStyle/>
          <a:p>
            <a:r>
              <a:rPr lang="es-MX" b="1" dirty="0"/>
              <a:t>Modelo Swap In – Swap Out:</a:t>
            </a:r>
          </a:p>
          <a:p>
            <a:r>
              <a:rPr lang="es-MX" b="1" dirty="0"/>
              <a:t>Score Potencial</a:t>
            </a:r>
            <a:endParaRPr lang="es-CO" b="1" dirty="0"/>
          </a:p>
          <a:p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17FCEF-65F3-1341-6EFE-1D0417917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AD3A8A-F2FC-1162-E3F5-0DEFE191B7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3" y="2241236"/>
            <a:ext cx="3789894" cy="3202582"/>
          </a:xfrm>
        </p:spPr>
        <p:txBody>
          <a:bodyPr/>
          <a:lstStyle/>
          <a:p>
            <a:r>
              <a:rPr lang="es-MX" dirty="0"/>
              <a:t>Si se utiliza el nuevo score para recalcular los estados de la base inicial se tendría entonces:</a:t>
            </a:r>
          </a:p>
          <a:p>
            <a:endParaRPr lang="es-CO" dirty="0"/>
          </a:p>
          <a:p>
            <a:r>
              <a:rPr lang="es-CO" dirty="0"/>
              <a:t>9.455 Aprobados</a:t>
            </a:r>
          </a:p>
          <a:p>
            <a:r>
              <a:rPr lang="es-CO" dirty="0"/>
              <a:t>	7.380 coincidentes</a:t>
            </a:r>
          </a:p>
          <a:p>
            <a:r>
              <a:rPr lang="es-CO" dirty="0"/>
              <a:t>	2.075 nuevos</a:t>
            </a:r>
          </a:p>
          <a:p>
            <a:r>
              <a:rPr lang="es-CO" dirty="0"/>
              <a:t>5.545 Negados</a:t>
            </a:r>
          </a:p>
          <a:p>
            <a:r>
              <a:rPr lang="es-CO" dirty="0"/>
              <a:t>	2.425 coincidentes</a:t>
            </a:r>
          </a:p>
          <a:p>
            <a:r>
              <a:rPr lang="es-CO" dirty="0"/>
              <a:t>	3.120 nuevos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19EDBA-A821-E13B-509B-F510EAFC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315" y="1827708"/>
            <a:ext cx="5391902" cy="40296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7455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A2EEADF-7A18-E987-43CA-7930D9316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3" y="1015939"/>
            <a:ext cx="7481360" cy="1134594"/>
          </a:xfrm>
        </p:spPr>
        <p:txBody>
          <a:bodyPr/>
          <a:lstStyle/>
          <a:p>
            <a:r>
              <a:rPr lang="es-MX" b="1" dirty="0"/>
              <a:t>Modelo Swap In – Swap Out:</a:t>
            </a:r>
          </a:p>
          <a:p>
            <a:r>
              <a:rPr lang="es-MX" b="1" dirty="0"/>
              <a:t>Score Potencial + Score Advance </a:t>
            </a:r>
            <a:endParaRPr lang="es-CO" b="1" dirty="0"/>
          </a:p>
          <a:p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17FCEF-65F3-1341-6EFE-1D0417917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AD3A8A-F2FC-1162-E3F5-0DEFE191B7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3" y="2241236"/>
            <a:ext cx="3789894" cy="3752916"/>
          </a:xfrm>
        </p:spPr>
        <p:txBody>
          <a:bodyPr/>
          <a:lstStyle/>
          <a:p>
            <a:r>
              <a:rPr lang="es-MX" dirty="0"/>
              <a:t>Si se entrena un modelo únicamente utilizando los scores Advance y Potencial se encuentra:</a:t>
            </a:r>
          </a:p>
          <a:p>
            <a:endParaRPr lang="es-CO" dirty="0"/>
          </a:p>
          <a:p>
            <a:r>
              <a:rPr lang="es-CO" dirty="0"/>
              <a:t>5.771 Aprobados</a:t>
            </a:r>
          </a:p>
          <a:p>
            <a:r>
              <a:rPr lang="es-CO" dirty="0"/>
              <a:t>	5.756 coincidentes</a:t>
            </a:r>
          </a:p>
          <a:p>
            <a:r>
              <a:rPr lang="es-CO" dirty="0"/>
              <a:t>	15 nuevos</a:t>
            </a:r>
          </a:p>
          <a:p>
            <a:r>
              <a:rPr lang="es-CO" dirty="0"/>
              <a:t>9.229 Negados</a:t>
            </a:r>
          </a:p>
          <a:p>
            <a:r>
              <a:rPr lang="es-CO" dirty="0"/>
              <a:t>	4.485 coincidentes</a:t>
            </a:r>
          </a:p>
          <a:p>
            <a:r>
              <a:rPr lang="es-CO" dirty="0"/>
              <a:t>	4.744 nuevos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EBCC23-7679-CE80-A86E-8FB7C541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655" y="1993094"/>
            <a:ext cx="5410955" cy="4001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6338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C91942C-1F8B-2C42-AC1F-8E61BEF75B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b="1" dirty="0"/>
              <a:t>Plan de validación del modelo</a:t>
            </a:r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A991FC-8DDD-DEEE-C694-03A72A5D72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039C47-B82C-9447-EE9C-163158D96B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4" y="2165036"/>
            <a:ext cx="9249087" cy="2542431"/>
          </a:xfrm>
        </p:spPr>
        <p:txBody>
          <a:bodyPr/>
          <a:lstStyle/>
          <a:p>
            <a:r>
              <a:rPr lang="es-MX" dirty="0"/>
              <a:t>1. División en los datos de prueba y entrenamiento. </a:t>
            </a:r>
            <a:r>
              <a:rPr lang="es-MX" b="1" dirty="0"/>
              <a:t>Verificar capacidad de generalización.</a:t>
            </a:r>
          </a:p>
          <a:p>
            <a:r>
              <a:rPr lang="es-MX" dirty="0"/>
              <a:t>2. Validación cruzada para el entrenamiento. </a:t>
            </a:r>
            <a:r>
              <a:rPr lang="es-MX" b="1" dirty="0"/>
              <a:t>Reducir variabilidad.</a:t>
            </a:r>
          </a:p>
          <a:p>
            <a:endParaRPr lang="es-CO" dirty="0"/>
          </a:p>
          <a:p>
            <a:r>
              <a:rPr lang="es-CO" b="1" dirty="0"/>
              <a:t>Métricas :</a:t>
            </a:r>
          </a:p>
          <a:p>
            <a:pPr marL="342900" indent="-342900">
              <a:buAutoNum type="arabicPeriod"/>
            </a:pPr>
            <a:r>
              <a:rPr lang="es-CO" dirty="0"/>
              <a:t>AUC-ROC. </a:t>
            </a:r>
            <a:r>
              <a:rPr lang="es-CO" b="1" dirty="0"/>
              <a:t>Para obtener el mejor umbral  y darle igual peso a los FP y FN.</a:t>
            </a:r>
          </a:p>
          <a:p>
            <a:pPr marL="342900" indent="-342900">
              <a:buAutoNum type="arabicPeriod"/>
            </a:pPr>
            <a:r>
              <a:rPr lang="es-CO" dirty="0"/>
              <a:t>KS. </a:t>
            </a:r>
            <a:r>
              <a:rPr lang="es-CO" b="1" dirty="0"/>
              <a:t>Verificar capacidad de discriminación.</a:t>
            </a:r>
          </a:p>
        </p:txBody>
      </p:sp>
    </p:spTree>
    <p:extLst>
      <p:ext uri="{BB962C8B-B14F-4D97-AF65-F5344CB8AC3E}">
        <p14:creationId xmlns:p14="http://schemas.microsoft.com/office/powerpoint/2010/main" val="322962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CAF12E-B07C-3580-067F-6A8B121A78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b="1" dirty="0"/>
              <a:t>Situación actual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E28618-2577-DC0F-7A98-4D12602520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A9E009-258C-1296-EF3D-0E89AFDD76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8423" y="2130957"/>
            <a:ext cx="8789839" cy="480023"/>
          </a:xfrm>
        </p:spPr>
        <p:txBody>
          <a:bodyPr/>
          <a:lstStyle/>
          <a:p>
            <a:r>
              <a:rPr lang="es-MX" dirty="0"/>
              <a:t>Incremento exponencial en los indicadores ICC de las cosechas del último trimestre.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BFA46E-7322-97C9-F2F9-3FA88AD8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2" y="2086444"/>
            <a:ext cx="428083" cy="3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48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6D33A11-E409-DDBA-1795-5991A9F2CB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3" y="965876"/>
            <a:ext cx="9249087" cy="480023"/>
          </a:xfrm>
        </p:spPr>
        <p:txBody>
          <a:bodyPr/>
          <a:lstStyle/>
          <a:p>
            <a:r>
              <a:rPr lang="es-MX" b="1" dirty="0"/>
              <a:t>Siguientes pasos:</a:t>
            </a:r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F9FA8F-96E5-1939-B213-166B522718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36AE56-A0B9-4AB9-6AA1-DCF1FC483A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4" y="1902569"/>
            <a:ext cx="9249087" cy="437896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MX" dirty="0"/>
              <a:t>Estructurar una función, programa, (…) que cada mes evalué las métricas del modelo contra las de un score consolidado (como el Advance) para detectar desviaciones.</a:t>
            </a:r>
          </a:p>
          <a:p>
            <a:pPr marL="342900" indent="-342900">
              <a:buAutoNum type="arabicPeriod"/>
            </a:pPr>
            <a:r>
              <a:rPr lang="es-MX" dirty="0"/>
              <a:t>Utilizar una herramienta de control de versiones para futuros cambios en caso de problemas poder revertirse al original.</a:t>
            </a:r>
          </a:p>
          <a:p>
            <a:pPr marL="342900" indent="-342900">
              <a:buAutoNum type="arabicPeriod"/>
            </a:pPr>
            <a:r>
              <a:rPr lang="es-MX" dirty="0"/>
              <a:t>Creación de una API </a:t>
            </a:r>
            <a:r>
              <a:rPr lang="es-MX" dirty="0" err="1"/>
              <a:t>RESTful</a:t>
            </a:r>
            <a:r>
              <a:rPr lang="es-MX" dirty="0"/>
              <a:t> que permita a los motores acceder al modelo dado que al ser un algoritmo de ensamble no es posible sacar los parámetros exactos.</a:t>
            </a:r>
          </a:p>
          <a:p>
            <a:pPr marL="342900" indent="-342900"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60695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25235B-CBE9-F77C-7300-750D7FF8E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" y="4819"/>
            <a:ext cx="12192000" cy="68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9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CAF12E-B07C-3580-067F-6A8B121A78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4" y="1312352"/>
            <a:ext cx="9249087" cy="480023"/>
          </a:xfrm>
        </p:spPr>
        <p:txBody>
          <a:bodyPr/>
          <a:lstStyle/>
          <a:p>
            <a:r>
              <a:rPr lang="es-MX" b="1" dirty="0"/>
              <a:t>Situación actual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E28618-2577-DC0F-7A98-4D12602520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A9E009-258C-1296-EF3D-0E89AFDD76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8423" y="2130957"/>
            <a:ext cx="8789839" cy="480023"/>
          </a:xfrm>
        </p:spPr>
        <p:txBody>
          <a:bodyPr/>
          <a:lstStyle/>
          <a:p>
            <a:r>
              <a:rPr lang="es-MX" dirty="0"/>
              <a:t>Incremento exponencial en los indicadores ICC de las cosechas del último trimestre.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BFA46E-7322-97C9-F2F9-3FA88AD8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2" y="2086444"/>
            <a:ext cx="428083" cy="3852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4296AC-A847-E6C7-6B02-7FD198CB9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12" y="3312756"/>
            <a:ext cx="428083" cy="470891"/>
          </a:xfrm>
          <a:prstGeom prst="rect">
            <a:avLst/>
          </a:prstGeom>
        </p:spPr>
      </p:pic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CD4B0870-0D9C-E307-E81C-88A12F10CBF3}"/>
              </a:ext>
            </a:extLst>
          </p:cNvPr>
          <p:cNvSpPr txBox="1">
            <a:spLocks/>
          </p:cNvSpPr>
          <p:nvPr/>
        </p:nvSpPr>
        <p:spPr>
          <a:xfrm>
            <a:off x="1478421" y="3362553"/>
            <a:ext cx="8789839" cy="4800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Aumentos significativos en tasas de negación a clientes buenos y aprobación a clientes malos.</a:t>
            </a:r>
          </a:p>
        </p:txBody>
      </p:sp>
    </p:spTree>
    <p:extLst>
      <p:ext uri="{BB962C8B-B14F-4D97-AF65-F5344CB8AC3E}">
        <p14:creationId xmlns:p14="http://schemas.microsoft.com/office/powerpoint/2010/main" val="2632059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CAF12E-B07C-3580-067F-6A8B121A78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4" y="1312352"/>
            <a:ext cx="9249087" cy="480023"/>
          </a:xfrm>
        </p:spPr>
        <p:txBody>
          <a:bodyPr/>
          <a:lstStyle/>
          <a:p>
            <a:r>
              <a:rPr lang="es-MX" b="1" dirty="0"/>
              <a:t>Situación actual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E28618-2577-DC0F-7A98-4D12602520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A9E009-258C-1296-EF3D-0E89AFDD76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8423" y="2130957"/>
            <a:ext cx="8789839" cy="480023"/>
          </a:xfrm>
        </p:spPr>
        <p:txBody>
          <a:bodyPr/>
          <a:lstStyle/>
          <a:p>
            <a:r>
              <a:rPr lang="es-MX" dirty="0"/>
              <a:t>Incremento exponencial en los indicadores ICC de las cosechas del último trimestre.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BFA46E-7322-97C9-F2F9-3FA88AD8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2" y="2086444"/>
            <a:ext cx="428083" cy="3852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4296AC-A847-E6C7-6B02-7FD198CB9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12" y="3312756"/>
            <a:ext cx="428083" cy="470891"/>
          </a:xfrm>
          <a:prstGeom prst="rect">
            <a:avLst/>
          </a:prstGeom>
        </p:spPr>
      </p:pic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CD4B0870-0D9C-E307-E81C-88A12F10CBF3}"/>
              </a:ext>
            </a:extLst>
          </p:cNvPr>
          <p:cNvSpPr txBox="1">
            <a:spLocks/>
          </p:cNvSpPr>
          <p:nvPr/>
        </p:nvSpPr>
        <p:spPr>
          <a:xfrm>
            <a:off x="1478421" y="3362553"/>
            <a:ext cx="8789839" cy="4800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Aumentos significativos en tasas de negación a clientes buenos y aprobación a clientes malos.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BE592F-B687-8571-48B6-C999EE8B6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60" y="4624685"/>
            <a:ext cx="438785" cy="449487"/>
          </a:xfrm>
          <a:prstGeom prst="rect">
            <a:avLst/>
          </a:prstGeom>
        </p:spPr>
      </p:pic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6C4D1DF8-2154-5D30-FE98-4FF032ADC587}"/>
              </a:ext>
            </a:extLst>
          </p:cNvPr>
          <p:cNvSpPr txBox="1">
            <a:spLocks/>
          </p:cNvSpPr>
          <p:nvPr/>
        </p:nvSpPr>
        <p:spPr>
          <a:xfrm>
            <a:off x="1478422" y="4594149"/>
            <a:ext cx="8789839" cy="4800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Se necesita un nuevo score de originación que subsane todos los problemas del score anterior.</a:t>
            </a:r>
          </a:p>
        </p:txBody>
      </p:sp>
    </p:spTree>
    <p:extLst>
      <p:ext uri="{BB962C8B-B14F-4D97-AF65-F5344CB8AC3E}">
        <p14:creationId xmlns:p14="http://schemas.microsoft.com/office/powerpoint/2010/main" val="184809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8C5BE4A-439D-0729-B13D-5D8C857C7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4" y="1329206"/>
            <a:ext cx="9249087" cy="480023"/>
          </a:xfrm>
        </p:spPr>
        <p:txBody>
          <a:bodyPr/>
          <a:lstStyle/>
          <a:p>
            <a:r>
              <a:rPr lang="es-MX" b="1" dirty="0"/>
              <a:t>Fuentes de información </a:t>
            </a:r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A6A039-1E11-08AF-4EC2-A5943A5CD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4F5AB64-3E2B-2504-6C96-BB9B7B9352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90133" y="4745229"/>
            <a:ext cx="4394200" cy="1198371"/>
          </a:xfrm>
        </p:spPr>
        <p:txBody>
          <a:bodyPr/>
          <a:lstStyle/>
          <a:p>
            <a:r>
              <a:rPr lang="es-MX" b="1" dirty="0"/>
              <a:t>Base inicial</a:t>
            </a:r>
          </a:p>
          <a:p>
            <a:r>
              <a:rPr lang="es-MX" dirty="0"/>
              <a:t>15.000 registros</a:t>
            </a:r>
          </a:p>
          <a:p>
            <a:r>
              <a:rPr lang="es-MX" dirty="0"/>
              <a:t>Sin condición </a:t>
            </a:r>
          </a:p>
          <a:p>
            <a:r>
              <a:rPr lang="es-MX" dirty="0"/>
              <a:t>Uso: Modelo swap in - swap </a:t>
            </a:r>
            <a:r>
              <a:rPr lang="es-MX" dirty="0" err="1"/>
              <a:t>out</a:t>
            </a:r>
            <a:endParaRPr lang="es-CO" dirty="0"/>
          </a:p>
        </p:txBody>
      </p:sp>
      <p:sp>
        <p:nvSpPr>
          <p:cNvPr id="7" name="Diagrama de flujo: disco magnético 6">
            <a:extLst>
              <a:ext uri="{FF2B5EF4-FFF2-40B4-BE49-F238E27FC236}">
                <a16:creationId xmlns:a16="http://schemas.microsoft.com/office/drawing/2014/main" id="{4FC12EFD-8D47-C63D-DD70-189F8101A70B}"/>
              </a:ext>
            </a:extLst>
          </p:cNvPr>
          <p:cNvSpPr/>
          <p:nvPr/>
        </p:nvSpPr>
        <p:spPr>
          <a:xfrm>
            <a:off x="1882555" y="2518833"/>
            <a:ext cx="2514600" cy="1820333"/>
          </a:xfrm>
          <a:prstGeom prst="flowChartMagneticDisk">
            <a:avLst/>
          </a:prstGeom>
          <a:solidFill>
            <a:srgbClr val="8CAF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Diagrama de flujo: disco magnético 7">
            <a:extLst>
              <a:ext uri="{FF2B5EF4-FFF2-40B4-BE49-F238E27FC236}">
                <a16:creationId xmlns:a16="http://schemas.microsoft.com/office/drawing/2014/main" id="{D00ECD74-952A-3364-7604-1126EA7D1D9D}"/>
              </a:ext>
            </a:extLst>
          </p:cNvPr>
          <p:cNvSpPr/>
          <p:nvPr/>
        </p:nvSpPr>
        <p:spPr>
          <a:xfrm>
            <a:off x="6344489" y="2518832"/>
            <a:ext cx="2514600" cy="1820333"/>
          </a:xfrm>
          <a:prstGeom prst="flowChartMagneticDisk">
            <a:avLst/>
          </a:prstGeom>
          <a:solidFill>
            <a:srgbClr val="8CAF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4E098267-E361-D441-41B2-1D3BEDDA4004}"/>
              </a:ext>
            </a:extLst>
          </p:cNvPr>
          <p:cNvSpPr txBox="1">
            <a:spLocks/>
          </p:cNvSpPr>
          <p:nvPr/>
        </p:nvSpPr>
        <p:spPr>
          <a:xfrm>
            <a:off x="6465105" y="4745229"/>
            <a:ext cx="4736295" cy="1820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Kiffo BDB Regular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Base para modelación </a:t>
            </a:r>
          </a:p>
          <a:p>
            <a:r>
              <a:rPr lang="es-MX" dirty="0"/>
              <a:t>10.500 registros</a:t>
            </a:r>
          </a:p>
          <a:p>
            <a:r>
              <a:rPr lang="es-MX" dirty="0"/>
              <a:t>Condición: Ser aprobado</a:t>
            </a:r>
          </a:p>
          <a:p>
            <a:r>
              <a:rPr lang="es-MX" dirty="0"/>
              <a:t>Uso: Entrenamiento y validación del modelo </a:t>
            </a:r>
            <a:endParaRPr lang="es-CO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E3E5A66-7B37-B8E4-1FB7-9DE53E271C1A}"/>
              </a:ext>
            </a:extLst>
          </p:cNvPr>
          <p:cNvCxnSpPr>
            <a:stCxn id="7" idx="4"/>
            <a:endCxn id="8" idx="2"/>
          </p:cNvCxnSpPr>
          <p:nvPr/>
        </p:nvCxnSpPr>
        <p:spPr>
          <a:xfrm flipV="1">
            <a:off x="4397155" y="3428999"/>
            <a:ext cx="1947334" cy="1"/>
          </a:xfrm>
          <a:prstGeom prst="straightConnector1">
            <a:avLst/>
          </a:prstGeom>
          <a:ln w="38100">
            <a:solidFill>
              <a:srgbClr val="8CAF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140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F5364FA-B595-50A2-367D-47DAF587A4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4" y="1086026"/>
            <a:ext cx="9249087" cy="480023"/>
          </a:xfrm>
        </p:spPr>
        <p:txBody>
          <a:bodyPr/>
          <a:lstStyle/>
          <a:p>
            <a:r>
              <a:rPr lang="es-MX" b="1" dirty="0"/>
              <a:t>Contenido de la base de datos</a:t>
            </a:r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CB449F-8830-5E3E-6F14-728104DAA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6A63E9-CDD5-836F-DF11-433256E415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3684" y="2641599"/>
            <a:ext cx="9249087" cy="2650067"/>
          </a:xfrm>
        </p:spPr>
        <p:txBody>
          <a:bodyPr/>
          <a:lstStyle/>
          <a:p>
            <a:r>
              <a:rPr lang="es-MX" dirty="0"/>
              <a:t>SCORE_ADVANCE</a:t>
            </a:r>
          </a:p>
          <a:p>
            <a:r>
              <a:rPr lang="es-MX" b="1" dirty="0"/>
              <a:t>BGI60_12</a:t>
            </a:r>
          </a:p>
          <a:p>
            <a:r>
              <a:rPr lang="es-MX" dirty="0"/>
              <a:t>Información de buró:</a:t>
            </a:r>
          </a:p>
          <a:p>
            <a:r>
              <a:rPr lang="es-MX" dirty="0"/>
              <a:t>	Antigüedad de cuentas / Pasivos </a:t>
            </a:r>
          </a:p>
          <a:p>
            <a:r>
              <a:rPr lang="es-MX" dirty="0"/>
              <a:t>	Cuotas / Saldos / no. Cuentas</a:t>
            </a:r>
          </a:p>
          <a:p>
            <a:r>
              <a:rPr lang="es-CO" dirty="0"/>
              <a:t>(…)</a:t>
            </a:r>
          </a:p>
        </p:txBody>
      </p:sp>
      <p:sp>
        <p:nvSpPr>
          <p:cNvPr id="5" name="Diagrama de flujo: disco magnético 4">
            <a:extLst>
              <a:ext uri="{FF2B5EF4-FFF2-40B4-BE49-F238E27FC236}">
                <a16:creationId xmlns:a16="http://schemas.microsoft.com/office/drawing/2014/main" id="{62B320B7-7C69-41F7-D751-05A6215E2686}"/>
              </a:ext>
            </a:extLst>
          </p:cNvPr>
          <p:cNvSpPr/>
          <p:nvPr/>
        </p:nvSpPr>
        <p:spPr>
          <a:xfrm>
            <a:off x="1019174" y="2857499"/>
            <a:ext cx="2514600" cy="1820333"/>
          </a:xfrm>
          <a:prstGeom prst="flowChartMagneticDisk">
            <a:avLst/>
          </a:prstGeom>
          <a:solidFill>
            <a:srgbClr val="8CAF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105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9E23287-1804-8357-644D-82FB050420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b="1" dirty="0"/>
              <a:t>Caso hipotético de aprobación </a:t>
            </a:r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381F96-655D-4A5D-2A98-08C54F2294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8891E7-DE94-A316-B086-BB153CC4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255" y="1993126"/>
            <a:ext cx="5203490" cy="3960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75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BEB8188-7D14-54DE-0974-F3FD1CDDA7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3" y="982499"/>
            <a:ext cx="9249087" cy="480023"/>
          </a:xfrm>
        </p:spPr>
        <p:txBody>
          <a:bodyPr/>
          <a:lstStyle/>
          <a:p>
            <a:r>
              <a:rPr lang="es-MX" b="1" dirty="0"/>
              <a:t>Distribución de variables relevantes</a:t>
            </a:r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B779B2-FDCB-9067-03C5-C92CDDC81E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6448C9-A8CE-F342-7E5C-784A1DDD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3" y="2359769"/>
            <a:ext cx="4213061" cy="3305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AC722A-DC09-27F4-F7B7-8EE3485A8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8"/>
          <a:stretch/>
        </p:blipFill>
        <p:spPr>
          <a:xfrm>
            <a:off x="5580050" y="2359769"/>
            <a:ext cx="4221862" cy="32716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496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A2EEADF-7A18-E987-43CA-7930D9316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173" y="1015939"/>
            <a:ext cx="9249087" cy="480023"/>
          </a:xfrm>
        </p:spPr>
        <p:txBody>
          <a:bodyPr/>
          <a:lstStyle/>
          <a:p>
            <a:r>
              <a:rPr lang="es-MX" b="1" dirty="0"/>
              <a:t>Metodología </a:t>
            </a:r>
          </a:p>
          <a:p>
            <a:r>
              <a:rPr lang="es-MX" b="1" dirty="0"/>
              <a:t>1. Preprocesamiento de los datos</a:t>
            </a:r>
            <a:endParaRPr lang="es-CO" b="1" dirty="0"/>
          </a:p>
          <a:p>
            <a:endParaRPr lang="es-CO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17FCEF-65F3-1341-6EFE-1D0417917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sz="1800" b="1" dirty="0"/>
              <a:t>Caso de negocio: Score de Originación </a:t>
            </a:r>
          </a:p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C18228-0866-517B-F407-DB0EF589D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9174" y="2429933"/>
            <a:ext cx="10283826" cy="3581400"/>
          </a:xfrm>
        </p:spPr>
        <p:txBody>
          <a:bodyPr/>
          <a:lstStyle/>
          <a:p>
            <a:r>
              <a:rPr lang="es-CO" dirty="0"/>
              <a:t>1.1. Variables pobladas con -999 transformadas a 0. </a:t>
            </a:r>
            <a:r>
              <a:rPr lang="es-CO" b="1" dirty="0"/>
              <a:t>Control de valores atípicos.</a:t>
            </a:r>
            <a:endParaRPr lang="es-CO" dirty="0"/>
          </a:p>
          <a:p>
            <a:r>
              <a:rPr lang="es-CO" dirty="0"/>
              <a:t>1.2. Los valores mayores al percentil 95 de variables con std / promedio &gt; 1.5 serán limitados al 		percentil 95. </a:t>
            </a:r>
            <a:r>
              <a:rPr lang="es-CO" b="1" dirty="0"/>
              <a:t>Control de valores atípicos.</a:t>
            </a:r>
          </a:p>
          <a:p>
            <a:r>
              <a:rPr lang="es-CO" dirty="0"/>
              <a:t>1.3. Los valores vacíos fueron imputados. </a:t>
            </a:r>
            <a:r>
              <a:rPr lang="es-CO" b="1" dirty="0"/>
              <a:t>Control de modelos.</a:t>
            </a:r>
            <a:endParaRPr lang="es-CO" dirty="0"/>
          </a:p>
          <a:p>
            <a:r>
              <a:rPr lang="es-CO" dirty="0"/>
              <a:t>1.4. Las variables categóricas fueron transformados a variables indicadoras. </a:t>
            </a:r>
            <a:r>
              <a:rPr lang="es-CO" b="1" dirty="0"/>
              <a:t>Control de modelos.</a:t>
            </a:r>
            <a:endParaRPr lang="es-CO" dirty="0"/>
          </a:p>
          <a:p>
            <a:r>
              <a:rPr lang="es-CO" dirty="0"/>
              <a:t>1.5. Se escalaron los datos. </a:t>
            </a:r>
            <a:r>
              <a:rPr lang="es-CO" b="1" dirty="0"/>
              <a:t>Control de modelos.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	</a:t>
            </a:r>
          </a:p>
          <a:p>
            <a:r>
              <a:rPr lang="es-CO" dirty="0"/>
              <a:t>	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2782759"/>
      </p:ext>
    </p:extLst>
  </p:cSld>
  <p:clrMapOvr>
    <a:masterClrMapping/>
  </p:clrMapOvr>
</p:sld>
</file>

<file path=ppt/theme/theme1.xml><?xml version="1.0" encoding="utf-8"?>
<a:theme xmlns:a="http://schemas.openxmlformats.org/drawingml/2006/main" name="Opening">
  <a:themeElements>
    <a:clrScheme name="Banco de Bogotá">
      <a:dk1>
        <a:srgbClr val="343434"/>
      </a:dk1>
      <a:lt1>
        <a:srgbClr val="FFFFFF"/>
      </a:lt1>
      <a:dk2>
        <a:srgbClr val="14327D"/>
      </a:dk2>
      <a:lt2>
        <a:srgbClr val="E7E6E6"/>
      </a:lt2>
      <a:accent1>
        <a:srgbClr val="D7733C"/>
      </a:accent1>
      <a:accent2>
        <a:srgbClr val="FFE664"/>
      </a:accent2>
      <a:accent3>
        <a:srgbClr val="919150"/>
      </a:accent3>
      <a:accent4>
        <a:srgbClr val="8CAFBE"/>
      </a:accent4>
      <a:accent5>
        <a:srgbClr val="F0BEC3"/>
      </a:accent5>
      <a:accent6>
        <a:srgbClr val="C8AABE"/>
      </a:accent6>
      <a:hlink>
        <a:srgbClr val="14327D"/>
      </a:hlink>
      <a:folHlink>
        <a:srgbClr val="F0BE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C067E546-52B7-9B42-A566-B2CC0A6A6693}" vid="{E7A0460D-4D73-DE4A-8CD5-B6B819538E10}"/>
    </a:ext>
  </a:extLst>
</a:theme>
</file>

<file path=ppt/theme/theme2.xml><?xml version="1.0" encoding="utf-8"?>
<a:theme xmlns:a="http://schemas.openxmlformats.org/drawingml/2006/main" name="Inicio de capítulo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C067E546-52B7-9B42-A566-B2CC0A6A6693}" vid="{9DCD21D5-4FBE-D045-90FA-88C4CC471927}"/>
    </a:ext>
  </a:extLst>
</a:theme>
</file>

<file path=ppt/theme/theme3.xml><?xml version="1.0" encoding="utf-8"?>
<a:theme xmlns:a="http://schemas.openxmlformats.org/drawingml/2006/main" name="Inicio de capítulo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C067E546-52B7-9B42-A566-B2CC0A6A6693}" vid="{7749EC0B-5737-564F-8192-54F150CA7C34}"/>
    </a:ext>
  </a:extLst>
</a:theme>
</file>

<file path=ppt/theme/theme4.xml><?xml version="1.0" encoding="utf-8"?>
<a:theme xmlns:a="http://schemas.openxmlformats.org/drawingml/2006/main" name="Inicio de capítulo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C067E546-52B7-9B42-A566-B2CC0A6A6693}" vid="{644FF4B7-DB7A-E549-B2A6-44E700408AC9}"/>
    </a:ext>
  </a:extLst>
</a:theme>
</file>

<file path=ppt/theme/theme5.xml><?xml version="1.0" encoding="utf-8"?>
<a:theme xmlns:a="http://schemas.openxmlformats.org/drawingml/2006/main" name="Inicio de capítulo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C067E546-52B7-9B42-A566-B2CC0A6A6693}" vid="{0F6A6B9C-F66D-BC4B-AFB8-A5A7A6F12313}"/>
    </a:ext>
  </a:extLst>
</a:theme>
</file>

<file path=ppt/theme/theme6.xml><?xml version="1.0" encoding="utf-8"?>
<a:theme xmlns:a="http://schemas.openxmlformats.org/drawingml/2006/main" name="Contenido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C067E546-52B7-9B42-A566-B2CC0A6A6693}" vid="{A7E73AE4-024B-3444-8EFC-CE8B028ED6D2}"/>
    </a:ext>
  </a:extLst>
</a:theme>
</file>

<file path=ppt/theme/theme7.xml><?xml version="1.0" encoding="utf-8"?>
<a:theme xmlns:a="http://schemas.openxmlformats.org/drawingml/2006/main" name="Complement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" id="{C067E546-52B7-9B42-A566-B2CC0A6A6693}" vid="{C059A48D-8464-DD40-BC23-387CBFB7D1ED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95C97C54A6E8649AB598F88D6D4107F" ma:contentTypeVersion="17" ma:contentTypeDescription="Crear nuevo documento." ma:contentTypeScope="" ma:versionID="c629c33b6db11a9d2423b19e29a7722f">
  <xsd:schema xmlns:xsd="http://www.w3.org/2001/XMLSchema" xmlns:xs="http://www.w3.org/2001/XMLSchema" xmlns:p="http://schemas.microsoft.com/office/2006/metadata/properties" xmlns:ns2="9646dc82-198f-4ff4-820a-b8ad850a8a5d" xmlns:ns3="b4ea8c0d-d306-4230-837d-0bece3a9a4b7" targetNamespace="http://schemas.microsoft.com/office/2006/metadata/properties" ma:root="true" ma:fieldsID="4bc2af2e0aa8e2b3ee30e2044452f372" ns2:_="" ns3:_="">
    <xsd:import namespace="9646dc82-198f-4ff4-820a-b8ad850a8a5d"/>
    <xsd:import namespace="b4ea8c0d-d306-4230-837d-0bece3a9a4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inkcreado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46dc82-198f-4ff4-820a-b8ad850a8a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0e865dbb-6eb2-4fa5-999c-6f24f26e3f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inkcreado" ma:index="22" nillable="true" ma:displayName="Link creado" ma:format="Dropdown" ma:internalName="Linkcreado">
      <xsd:simpleType>
        <xsd:restriction base="dms:Text">
          <xsd:maxLength value="255"/>
        </xsd:restriction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ea8c0d-d306-4230-837d-0bece3a9a4b7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cfe551e-ad70-4ec5-b052-66ac77041008}" ma:internalName="TaxCatchAll" ma:showField="CatchAllData" ma:web="b4ea8c0d-d306-4230-837d-0bece3a9a4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646dc82-198f-4ff4-820a-b8ad850a8a5d">
      <Terms xmlns="http://schemas.microsoft.com/office/infopath/2007/PartnerControls"/>
    </lcf76f155ced4ddcb4097134ff3c332f>
    <TaxCatchAll xmlns="b4ea8c0d-d306-4230-837d-0bece3a9a4b7" xsi:nil="true"/>
    <SharedWithUsers xmlns="b4ea8c0d-d306-4230-837d-0bece3a9a4b7">
      <UserInfo>
        <DisplayName>Torres Ante, Jaqueline</DisplayName>
        <AccountId>957</AccountId>
        <AccountType/>
      </UserInfo>
      <UserInfo>
        <DisplayName>Beltran Cardenas, German</DisplayName>
        <AccountId>870</AccountId>
        <AccountType/>
      </UserInfo>
      <UserInfo>
        <DisplayName>Forero Gomez, Jasmin</DisplayName>
        <AccountId>938</AccountId>
        <AccountType/>
      </UserInfo>
      <UserInfo>
        <DisplayName>Armando Vargas Arevalo</DisplayName>
        <AccountId>1070</AccountId>
        <AccountType/>
      </UserInfo>
      <UserInfo>
        <DisplayName>Quintero Chacon, Yuly Maily</DisplayName>
        <AccountId>1075</AccountId>
        <AccountType/>
      </UserInfo>
      <UserInfo>
        <DisplayName>Ariza Pinzon, Luisa Fernanda</DisplayName>
        <AccountId>1151</AccountId>
        <AccountType/>
      </UserInfo>
      <UserInfo>
        <DisplayName>Perez Gil, Lady Johana</DisplayName>
        <AccountId>1161</AccountId>
        <AccountType/>
      </UserInfo>
      <UserInfo>
        <DisplayName>Parra Salinas, Maria Camila</DisplayName>
        <AccountId>1470</AccountId>
        <AccountType/>
      </UserInfo>
      <UserInfo>
        <DisplayName>Moreno Gomez, Martha Lucia</DisplayName>
        <AccountId>1471</AccountId>
        <AccountType/>
      </UserInfo>
      <UserInfo>
        <DisplayName>Cortes Duran, Maria Paula</DisplayName>
        <AccountId>1873</AccountId>
        <AccountType/>
      </UserInfo>
    </SharedWithUsers>
    <Linkcreado xmlns="9646dc82-198f-4ff4-820a-b8ad850a8a5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9D369D-DDDF-4809-8F06-08C65CEBE8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46dc82-198f-4ff4-820a-b8ad850a8a5d"/>
    <ds:schemaRef ds:uri="b4ea8c0d-d306-4230-837d-0bece3a9a4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DBE3FE-9854-4437-933F-A89792876DAA}">
  <ds:schemaRefs>
    <ds:schemaRef ds:uri="9646dc82-198f-4ff4-820a-b8ad850a8a5d"/>
    <ds:schemaRef ds:uri="b4ea8c0d-d306-4230-837d-0bece3a9a4b7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1D6530C-716B-4A54-8719-E9F2E1EF67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Opening</Template>
  <TotalTime>4913</TotalTime>
  <Words>827</Words>
  <Application>Microsoft Office PowerPoint</Application>
  <PresentationFormat>Panorámica</PresentationFormat>
  <Paragraphs>127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7</vt:i4>
      </vt:variant>
      <vt:variant>
        <vt:lpstr>Títulos de diapositiva</vt:lpstr>
      </vt:variant>
      <vt:variant>
        <vt:i4>21</vt:i4>
      </vt:variant>
    </vt:vector>
  </HeadingPairs>
  <TitlesOfParts>
    <vt:vector size="33" baseType="lpstr">
      <vt:lpstr>Arial</vt:lpstr>
      <vt:lpstr>Calibri</vt:lpstr>
      <vt:lpstr>Kiffo BDB Light</vt:lpstr>
      <vt:lpstr>Kiffo BDB Regular</vt:lpstr>
      <vt:lpstr>Kiffo BDB Thin</vt:lpstr>
      <vt:lpstr>Opening</vt:lpstr>
      <vt:lpstr>Inicio de capítulo 1</vt:lpstr>
      <vt:lpstr>Inicio de capítulo 2</vt:lpstr>
      <vt:lpstr>Inicio de capítulo 3</vt:lpstr>
      <vt:lpstr>Inicio de capítulo 4</vt:lpstr>
      <vt:lpstr>Contenido general</vt:lpstr>
      <vt:lpstr>Complementos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Mendoza Suarez, Camilo Andres</dc:creator>
  <cp:lastModifiedBy>Mateo Contreras Silva</cp:lastModifiedBy>
  <cp:revision>31</cp:revision>
  <dcterms:created xsi:type="dcterms:W3CDTF">2022-06-08T16:45:01Z</dcterms:created>
  <dcterms:modified xsi:type="dcterms:W3CDTF">2024-10-24T02:39:33Z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0x010100F95C97C54A6E8649AB598F88D6D4107F</vt:lpwstr>
  </property>
  <property fmtid="{D5CDD505-2E9C-101B-9397-08002B2CF9AE}" pid="3" name="MediaServiceImageTags">
    <vt:lpwstr/>
  </property>
</Properties>
</file>